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8" r:id="rId5"/>
    <p:sldId id="261" r:id="rId6"/>
    <p:sldId id="262" r:id="rId7"/>
    <p:sldId id="263" r:id="rId8"/>
    <p:sldId id="264" r:id="rId9"/>
    <p:sldId id="266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Utah’s Struggle for Statehood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9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Cohab</a:t>
            </a:r>
            <a:r>
              <a:rPr lang="en-US" dirty="0" smtClean="0"/>
              <a:t> Hunters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who would turn in “</a:t>
            </a:r>
            <a:r>
              <a:rPr lang="en-US" dirty="0" err="1" smtClean="0"/>
              <a:t>Cohabs</a:t>
            </a:r>
            <a:r>
              <a:rPr lang="en-US" dirty="0" smtClean="0"/>
              <a:t>” (people who lived with more than one wife) for money. </a:t>
            </a:r>
          </a:p>
          <a:p>
            <a:r>
              <a:rPr lang="en-US" dirty="0" smtClean="0"/>
              <a:t>$20 for each polygamist </a:t>
            </a:r>
          </a:p>
          <a:p>
            <a:r>
              <a:rPr lang="en-US" dirty="0" smtClean="0"/>
              <a:t>Living on the underground—hiding from </a:t>
            </a:r>
            <a:r>
              <a:rPr lang="en-US" dirty="0" err="1" smtClean="0"/>
              <a:t>Cohab</a:t>
            </a:r>
            <a:r>
              <a:rPr lang="en-US" dirty="0" smtClean="0"/>
              <a:t> hunters</a:t>
            </a:r>
          </a:p>
          <a:p>
            <a:r>
              <a:rPr lang="en-US" dirty="0" smtClean="0"/>
              <a:t>Many polygamists escape to….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888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LDS church document that officially ended Polygamy</a:t>
            </a:r>
          </a:p>
          <a:p>
            <a:pPr lvl="1"/>
            <a:r>
              <a:rPr lang="en-US" dirty="0" smtClean="0"/>
              <a:t>Some continued with Polygamy, but they could no longer be LDS church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47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times was Utah rejected?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 smtClean="0"/>
              <a:t>6!!!!</a:t>
            </a:r>
            <a:endParaRPr lang="en-US" sz="16600" dirty="0"/>
          </a:p>
        </p:txBody>
      </p:sp>
    </p:spTree>
    <p:extLst>
      <p:ext uri="{BB962C8B-B14F-4D97-AF65-F5344CB8AC3E}">
        <p14:creationId xmlns:p14="http://schemas.microsoft.com/office/powerpoint/2010/main" val="1819788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they rejected so much?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858139" cy="4395397"/>
          </a:xfrm>
        </p:spPr>
        <p:txBody>
          <a:bodyPr>
            <a:normAutofit/>
          </a:bodyPr>
          <a:lstStyle/>
          <a:p>
            <a:r>
              <a:rPr lang="en-US" dirty="0" smtClean="0"/>
              <a:t>Unity: Mormons thought Gov’t, economy, and religion should be unified. Others wanted diversity and separation of church and state </a:t>
            </a:r>
          </a:p>
          <a:p>
            <a:r>
              <a:rPr lang="en-US" dirty="0" smtClean="0"/>
              <a:t>Politics: Most people voted strictly according to religion </a:t>
            </a:r>
          </a:p>
          <a:p>
            <a:r>
              <a:rPr lang="en-US" dirty="0" smtClean="0"/>
              <a:t>Courts: Mormons took their cases to their Bishops, not the county courts</a:t>
            </a:r>
          </a:p>
          <a:p>
            <a:r>
              <a:rPr lang="en-US" dirty="0" smtClean="0"/>
              <a:t>Economics: Mormons only bought stuff from other Mormons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9216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were they rejected so much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Education: LDS schools taught normal subjects and religion and cost money. Non-Mormons didn’t want religion in school and thought it should be free.</a:t>
            </a:r>
          </a:p>
          <a:p>
            <a:r>
              <a:rPr lang="en-US" dirty="0"/>
              <a:t>Immigration: Every year thousands of Mormon immigrants came to the </a:t>
            </a:r>
            <a:r>
              <a:rPr lang="en-US" dirty="0" smtClean="0"/>
              <a:t>territory. Non-Mormons thought immigrants would take their jobs</a:t>
            </a:r>
            <a:endParaRPr lang="en-US" dirty="0"/>
          </a:p>
          <a:p>
            <a:r>
              <a:rPr lang="en-US" dirty="0"/>
              <a:t>Polygamy: Mormons believed Polygamy should be protected by the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amendment. People all over the country disagreed and thought it was wrong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757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would they care to be a state? Pg. 210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citizens no longer inferior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People full citizens of the U.S.A. and vote for President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Representatives in D.C. can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could have 2 senators to send to D.C.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could elect their own judges instead of having them appointed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leaders could write their own constitution and allow women to vote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could have power over education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Utah citizens would pay taxes and receive full gov’t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5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Morrill Anti-Bigamy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can be married to more than one person at a time</a:t>
            </a:r>
          </a:p>
          <a:p>
            <a:r>
              <a:rPr lang="en-US" dirty="0" smtClean="0"/>
              <a:t>No church in the territories (like the LDS church) can own more than $50,000 of property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217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Edmunds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Polygamists can be punished with 5 years in prison and a $500 fine</a:t>
            </a:r>
          </a:p>
          <a:p>
            <a:r>
              <a:rPr lang="en-US" dirty="0" smtClean="0"/>
              <a:t>Polygamists can’t hold political office serve on a jury, or vote in elections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786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Edmunds-Tucker 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Took away the right to vote from all Utah women and polygamist men</a:t>
            </a:r>
          </a:p>
          <a:p>
            <a:r>
              <a:rPr lang="en-US" dirty="0" smtClean="0"/>
              <a:t>Abolished Utah’s militia (army)</a:t>
            </a:r>
          </a:p>
          <a:p>
            <a:r>
              <a:rPr lang="en-US" dirty="0" smtClean="0"/>
              <a:t>Confiscated all property of the LDS church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94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Reynolds v. United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LDS church members thought that Polygamy should be protected under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of the Constitution</a:t>
            </a:r>
          </a:p>
          <a:p>
            <a:pPr lvl="1"/>
            <a:r>
              <a:rPr lang="en-US" dirty="0" smtClean="0"/>
              <a:t>“Freedom of Religion”</a:t>
            </a:r>
          </a:p>
          <a:p>
            <a:r>
              <a:rPr lang="en-US" dirty="0" smtClean="0"/>
              <a:t>This court case decided that the Constitution promises the freedom to believe anything you want, but it doesn’t protect the practice of all of your beliefs. </a:t>
            </a:r>
          </a:p>
          <a:p>
            <a:pPr lvl="1"/>
            <a:r>
              <a:rPr lang="en-US" dirty="0" smtClean="0"/>
              <a:t>What does that mean!?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1423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123</TotalTime>
  <Words>454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Utah’s Struggle for Statehood</vt:lpstr>
      <vt:lpstr>How many times was Utah rejected?</vt:lpstr>
      <vt:lpstr>Why were they rejected so much? </vt:lpstr>
      <vt:lpstr>Why were they rejected so much (continued)</vt:lpstr>
      <vt:lpstr>Why would they care to be a state? Pg. 210</vt:lpstr>
      <vt:lpstr>Morrill Anti-Bigamy Act</vt:lpstr>
      <vt:lpstr>Edmunds Act</vt:lpstr>
      <vt:lpstr>Edmunds-Tucker Act </vt:lpstr>
      <vt:lpstr>Reynolds v. United States</vt:lpstr>
      <vt:lpstr>Cohab Hunters</vt:lpstr>
      <vt:lpstr>Manifesto</vt:lpstr>
    </vt:vector>
  </TitlesOfParts>
  <Company>Alpine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Utah’s Struggle for Statehood</dc:title>
  <dc:creator>Katie Peterson</dc:creator>
  <cp:lastModifiedBy>Katie Peterson</cp:lastModifiedBy>
  <cp:revision>5</cp:revision>
  <dcterms:created xsi:type="dcterms:W3CDTF">2015-11-02T16:29:36Z</dcterms:created>
  <dcterms:modified xsi:type="dcterms:W3CDTF">2015-11-02T18:33:23Z</dcterms:modified>
</cp:coreProperties>
</file>