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2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E6B8E9-5F05-4299-9381-B8C28D0EBC6D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2A514B-D526-43D7-984E-A2BB2A9934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Pony Express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rstRidePonyExpress-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3220" y="609600"/>
            <a:ext cx="7997560" cy="571025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ONY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9179" y="838200"/>
            <a:ext cx="8425643" cy="572128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onyexpres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66" y="762000"/>
            <a:ext cx="9110869" cy="5334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pony 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 mail has been received from the East since last November. As yet we have no certain information who was elected President of the United States.”</a:t>
            </a:r>
          </a:p>
          <a:p>
            <a:pPr lvl="4"/>
            <a:r>
              <a:rPr lang="en-US" dirty="0" smtClean="0"/>
              <a:t>Brigham Young, April 1853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ant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4648200" cy="6089142"/>
          </a:xfrm>
        </p:spPr>
      </p:pic>
      <p:pic>
        <p:nvPicPr>
          <p:cNvPr id="5" name="Picture 4" descr="328px-Pony_Express_Po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05472"/>
            <a:ext cx="3697545" cy="67525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Joseph, MISSOURI TO SAN FRANCISCO</a:t>
            </a:r>
            <a:endParaRPr lang="en-US" dirty="0"/>
          </a:p>
        </p:txBody>
      </p:sp>
      <p:pic>
        <p:nvPicPr>
          <p:cNvPr id="4" name="Content Placeholder 3" descr="220px-Riders_Pony_Expr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3600" y="1219200"/>
            <a:ext cx="2956560" cy="4864885"/>
          </a:xfrm>
        </p:spPr>
      </p:pic>
      <p:pic>
        <p:nvPicPr>
          <p:cNvPr id="5" name="Picture 4" descr="PonyExpress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752600"/>
            <a:ext cx="5680572" cy="3771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aint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533400"/>
            <a:ext cx="7848600" cy="576466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legrap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124200"/>
            <a:ext cx="4762500" cy="33458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pony 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Telegraph- faster than the ponies</a:t>
            </a:r>
          </a:p>
          <a:p>
            <a:pPr lvl="1"/>
            <a:r>
              <a:rPr lang="en-US" dirty="0" smtClean="0"/>
              <a:t>Sent coded messages of dots &amp; dashes over wire lines</a:t>
            </a:r>
          </a:p>
          <a:p>
            <a:r>
              <a:rPr lang="en-US" dirty="0" smtClean="0"/>
              <a:t>April 1860-October </a:t>
            </a:r>
          </a:p>
          <a:p>
            <a:pPr>
              <a:buNone/>
            </a:pPr>
            <a:r>
              <a:rPr lang="en-US" dirty="0" smtClean="0"/>
              <a:t>1861(19 months)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73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The Pony Express</vt:lpstr>
      <vt:lpstr>Slide 2</vt:lpstr>
      <vt:lpstr>Slide 3</vt:lpstr>
      <vt:lpstr>Slide 4</vt:lpstr>
      <vt:lpstr>Before the pony express</vt:lpstr>
      <vt:lpstr>Slide 6</vt:lpstr>
      <vt:lpstr>St. Joseph, MISSOURI TO SAN FRANCISCO</vt:lpstr>
      <vt:lpstr>Slide 8</vt:lpstr>
      <vt:lpstr>End of pony express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Pony Express</dc:title>
  <dc:creator>Jacksters</dc:creator>
  <cp:lastModifiedBy>Jacksters</cp:lastModifiedBy>
  <cp:revision>7</cp:revision>
  <dcterms:created xsi:type="dcterms:W3CDTF">2012-10-26T02:05:15Z</dcterms:created>
  <dcterms:modified xsi:type="dcterms:W3CDTF">2012-10-26T03:05:03Z</dcterms:modified>
</cp:coreProperties>
</file>