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4" r:id="rId3"/>
    <p:sldId id="286" r:id="rId4"/>
    <p:sldId id="287" r:id="rId5"/>
    <p:sldId id="290" r:id="rId6"/>
    <p:sldId id="291" r:id="rId7"/>
    <p:sldId id="292" r:id="rId8"/>
    <p:sldId id="288" r:id="rId9"/>
    <p:sldId id="289" r:id="rId10"/>
    <p:sldId id="297" r:id="rId11"/>
    <p:sldId id="293" r:id="rId12"/>
    <p:sldId id="294" r:id="rId13"/>
    <p:sldId id="295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DC4-1494-44EB-9B11-4D0AD8848225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0C8273C-1765-4A9A-8961-7EDC7FC9A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DC4-1494-44EB-9B11-4D0AD8848225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273C-1765-4A9A-8961-7EDC7FC9A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DC4-1494-44EB-9B11-4D0AD8848225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273C-1765-4A9A-8961-7EDC7FC9A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DC4-1494-44EB-9B11-4D0AD8848225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273C-1765-4A9A-8961-7EDC7FC9A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DC4-1494-44EB-9B11-4D0AD8848225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0C8273C-1765-4A9A-8961-7EDC7FC9A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DC4-1494-44EB-9B11-4D0AD8848225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273C-1765-4A9A-8961-7EDC7FC9A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DC4-1494-44EB-9B11-4D0AD8848225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273C-1765-4A9A-8961-7EDC7FC9A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DC4-1494-44EB-9B11-4D0AD8848225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273C-1765-4A9A-8961-7EDC7FC9A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DC4-1494-44EB-9B11-4D0AD8848225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273C-1765-4A9A-8961-7EDC7FC9A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DC4-1494-44EB-9B11-4D0AD8848225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8273C-1765-4A9A-8961-7EDC7FC9A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DC4-1494-44EB-9B11-4D0AD8848225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0C8273C-1765-4A9A-8961-7EDC7FC9A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005DC4-1494-44EB-9B11-4D0AD8848225}" type="datetimeFigureOut">
              <a:rPr lang="en-US" smtClean="0"/>
              <a:pPr/>
              <a:t>10/17/13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0C8273C-1765-4A9A-8961-7EDC7FC9A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Territorial Utah </a:t>
            </a:r>
            <a:r>
              <a:rPr lang="en-US" smtClean="0"/>
              <a:t>and The Utah </a:t>
            </a:r>
            <a:r>
              <a:rPr lang="en-US" dirty="0" smtClean="0"/>
              <a:t>War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Polygamy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2554287" cy="3700462"/>
          </a:xfrm>
        </p:spPr>
        <p:txBody>
          <a:bodyPr>
            <a:normAutofit/>
          </a:bodyPr>
          <a:lstStyle/>
          <a:p>
            <a:r>
              <a:rPr lang="en-US" dirty="0" smtClean="0"/>
              <a:t>Did you know that Brigham Young had 56 wives… many were widows that were older than him that he cared for. He had a total of 57 children with 16 of his wives.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46405"/>
            <a:ext cx="4114800" cy="431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Polygamy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3749040" cy="45720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People in the East believed that if women in Utah could vote, they would end polygamy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When they didn’t, the federal government took away the right to vote as punishment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Republican Party’s platform was to eliminate the “twins of barbarism – slavery and polygamy”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Passed laws making polygamy illegal – could be arrested for 5 years and fined $500 (equal to $11,000 today).</a:t>
            </a:r>
            <a:endParaRPr lang="en-US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052" y="1905000"/>
            <a:ext cx="45987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Reynolds v. United States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776538"/>
            <a:ext cx="7772400" cy="40052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Mormons believed polygamy was protected under the 1</a:t>
            </a:r>
            <a:r>
              <a:rPr lang="en-US" baseline="30000" dirty="0" smtClean="0"/>
              <a:t>st</a:t>
            </a:r>
            <a:r>
              <a:rPr lang="en-US" dirty="0" smtClean="0"/>
              <a:t> amendment, and that the Supreme Court would agree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Took the case to the Supreme Court, but the Court decided that </a:t>
            </a:r>
            <a:r>
              <a:rPr lang="en-US" i="1" dirty="0" smtClean="0"/>
              <a:t>beliefs</a:t>
            </a:r>
            <a:r>
              <a:rPr lang="en-US" dirty="0" smtClean="0"/>
              <a:t> not </a:t>
            </a:r>
            <a:r>
              <a:rPr lang="en-US" i="1" dirty="0" smtClean="0"/>
              <a:t>practices</a:t>
            </a:r>
            <a:r>
              <a:rPr lang="en-US" dirty="0" smtClean="0"/>
              <a:t> were protected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Polygamy declared illegal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“Can a man excuse his practices…because of his beliefs?  To permit this would be to…permit every citizen to become a law unto himself.” (Chief Justice Waite)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290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Cohab</a:t>
            </a:r>
            <a:r>
              <a:rPr lang="en-US" dirty="0" smtClean="0"/>
              <a:t> hunting: informers were paid $20 for each polygamist they found ($450 of today’s money)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Became a favorite pastime and source of income for Utahans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Many Mormon men chose to go to prison rather than give up polygamy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Many polygamists went into hiding.  Others went to Mexico or Canada.  Others were called on missions to foreign countries.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John Taylor became the leader in 1877, and died while in hiding in 1887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Manifesto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052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Impossible for Mormons to live polygamy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President </a:t>
            </a:r>
            <a:r>
              <a:rPr lang="en-US" dirty="0" err="1" smtClean="0"/>
              <a:t>Wilford</a:t>
            </a:r>
            <a:r>
              <a:rPr lang="en-US" dirty="0" smtClean="0"/>
              <a:t> Woodruff (4</a:t>
            </a:r>
            <a:r>
              <a:rPr lang="en-US" baseline="30000" dirty="0" smtClean="0"/>
              <a:t>th</a:t>
            </a:r>
            <a:r>
              <a:rPr lang="en-US" dirty="0" smtClean="0"/>
              <a:t> leader) issued the Manifesto in 1890, ending polygamy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“Inasmuch as laws have been enacted by Congress forbidding plural marriages, which laws have been pronounced constitutional by the court of last resort, I hereby declare my intention to submit to those laws, and to use my influence with the members of the Church over which I preside to have them do likewise…I publicly declare that my advice to the Latter-day Saints is to refrain from contracting any marriages forbidden by the law of the land.” (Woodruff)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8600"/>
            <a:ext cx="1612019" cy="200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 becomes a territory</a:t>
            </a:r>
            <a:endParaRPr lang="en-US" dirty="0"/>
          </a:p>
        </p:txBody>
      </p:sp>
      <p:pic>
        <p:nvPicPr>
          <p:cNvPr id="41986" name="Picture 2" descr="File:Wpdms deseret utah territory legen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3556001" cy="42672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648200" y="1447800"/>
            <a:ext cx="4038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Voted to allow slavery</a:t>
            </a:r>
          </a:p>
          <a:p>
            <a:r>
              <a:rPr lang="en-US" sz="2800" dirty="0" smtClean="0"/>
              <a:t>Run by federal government</a:t>
            </a:r>
          </a:p>
          <a:p>
            <a:r>
              <a:rPr lang="en-US" sz="2800" dirty="0" smtClean="0"/>
              <a:t>President Fillmore appoints Brigham Young governor</a:t>
            </a:r>
          </a:p>
          <a:p>
            <a:r>
              <a:rPr lang="en-US" sz="2800" dirty="0" smtClean="0"/>
              <a:t>3 judges appointed from the East</a:t>
            </a:r>
          </a:p>
          <a:p>
            <a:pPr lvl="1"/>
            <a:r>
              <a:rPr lang="en-US" sz="2800" dirty="0" smtClean="0"/>
              <a:t>This makes people upset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Utah War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2590800"/>
            <a:ext cx="7772400" cy="40814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 3 Judges return to D.C. and tell the president…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Mormons are killing  non-Mormons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Mormons are destroying legal records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Mormons treat non-Mormons unfairly in court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President Buchanan appointed a new governor and sent Johnston’s army to escort him to the Utah Territory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Brigham Young assumes it is an attack, so he calls out the militia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Utah War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2906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Mormon Militia prepare for Johnston’s army by…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Destroying supply wagons, animal feed, and driving off animals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Also burned Fort Bridger and Fort Supply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Army forced to stop in Wyoming due to snow and lack of supplies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Mormons abandoned Salt Lake City and other northern communities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Prepared their homes, food, and fields to be torched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Buried foundations of Salt Lake Temple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 Meadows Massacre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8146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1857: Mormons are preparing for Johnston’s army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120 Arkansas and Missouri immigrants (the </a:t>
            </a:r>
            <a:r>
              <a:rPr lang="en-US" sz="2800" dirty="0" err="1" smtClean="0"/>
              <a:t>Fancher</a:t>
            </a:r>
            <a:r>
              <a:rPr lang="en-US" sz="2800" dirty="0" smtClean="0"/>
              <a:t> party) cross southern Utah on their way to California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Mormons will not trade with the </a:t>
            </a:r>
            <a:r>
              <a:rPr lang="en-US" sz="2800" dirty="0" err="1" smtClean="0"/>
              <a:t>Fancher</a:t>
            </a:r>
            <a:r>
              <a:rPr lang="en-US" sz="2800" dirty="0" smtClean="0"/>
              <a:t> party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 Mormon leader had just been killed in Arkansas, and these immigrants started bragging about the murder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 rumor that the immigrants had poisoned a well, killing Paiutes and their animals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Paiutes attacked but were driven back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 Meadows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743200"/>
            <a:ext cx="7772400" cy="37766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Isaac </a:t>
            </a:r>
            <a:r>
              <a:rPr lang="en-US" dirty="0" err="1" smtClean="0"/>
              <a:t>Haight</a:t>
            </a:r>
            <a:r>
              <a:rPr lang="en-US" dirty="0" smtClean="0"/>
              <a:t> sent a rider to SLC to ask Young for advice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Haight</a:t>
            </a:r>
            <a:r>
              <a:rPr lang="en-US" dirty="0" smtClean="0"/>
              <a:t> and John D. Lee decided to ally with the Paiutes and attack the immigrants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Paiutes encircled the immigrants, and then Lee approached with a white flag of truce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Mormons agreed to give the immigrants safe passage if they put their weapons away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Sent women and children ahead of the men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307857"/>
            <a:ext cx="2390775" cy="289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 Meadows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3749040" cy="45720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Had one soldier next to each male immigrant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“Halt, each man do your duty.”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Turned and shot the immigrant, or stepped back and allowed the Paiutes to do 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Killed all of the men, then went and killed all of the women, and any children old enough to report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Only 18 small children were left alive</a:t>
            </a:r>
            <a:endParaRPr lang="en-US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9146" y="1981200"/>
            <a:ext cx="4576254" cy="29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 Floyd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05262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Army entered in spring of 1858 to find SLC deserted.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Set up a military base in the </a:t>
            </a:r>
            <a:r>
              <a:rPr lang="en-US" dirty="0" err="1" smtClean="0"/>
              <a:t>Oquirrh</a:t>
            </a:r>
            <a:r>
              <a:rPr lang="en-US" dirty="0" smtClean="0"/>
              <a:t> Mountains; Camp Floyd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Good things that Camp Floyd or the army brought to Utah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Strengthened Utah’s economy, provided jobs, soldiers had to buy supplies from Utahans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Bad things that Camp Floyd or the army brought to Utah</a:t>
            </a: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Brought the “Wild West” to Utah… gamblers, saloons, prostitution, cattle rustlers, etc.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Had to have a gun or didn’t feel safe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Johnston’s army called back when Civil War started in 1860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War ended without a shot fired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Colonel Patrick Connor replaces Johnston’s army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New Governor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1670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Alfred Cumming, the new governor, tried to be fair to all people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Won more friends than enemies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Abraham Lincoln sent Colonel Patrick Connor with a group of men to “protect overland mail route”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Probably to keep an eye on the Mormons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Cold War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</TotalTime>
  <Words>927</Words>
  <Application>Microsoft Macintosh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Territorial Utah and The Utah War </vt:lpstr>
      <vt:lpstr>Utah becomes a territory</vt:lpstr>
      <vt:lpstr>The Utah War</vt:lpstr>
      <vt:lpstr>The Utah War</vt:lpstr>
      <vt:lpstr>Mountain Meadows Massacre</vt:lpstr>
      <vt:lpstr>Mountain Meadows </vt:lpstr>
      <vt:lpstr>Mountain Meadows </vt:lpstr>
      <vt:lpstr>Camp Floyd</vt:lpstr>
      <vt:lpstr> The New Governor</vt:lpstr>
      <vt:lpstr>Polygamy</vt:lpstr>
      <vt:lpstr>Issues with Polygamy</vt:lpstr>
      <vt:lpstr>Reynolds v. United States</vt:lpstr>
      <vt:lpstr>Consequences</vt:lpstr>
      <vt:lpstr>The Manifesto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Territorial Utah</dc:title>
  <dc:creator>Patrick</dc:creator>
  <cp:lastModifiedBy>user</cp:lastModifiedBy>
  <cp:revision>135</cp:revision>
  <dcterms:created xsi:type="dcterms:W3CDTF">2009-11-11T04:40:13Z</dcterms:created>
  <dcterms:modified xsi:type="dcterms:W3CDTF">2013-10-17T19:21:15Z</dcterms:modified>
</cp:coreProperties>
</file>