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7" r:id="rId2"/>
    <p:sldId id="272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5" r:id="rId11"/>
    <p:sldId id="270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6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9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02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764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6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05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76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79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95A-67CB-4994-BDD3-49106D13C1C3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810A-987B-46C0-ACDB-ADEB3EA39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957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6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8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2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7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4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7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0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9CBF-7897-4F40-8FAB-E1DD49CC667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A4E89-ED84-4B53-BEC6-7EEB00546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9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parkcity.com/includes/media/docs/Park-City-Map-2012-Summer-Map.pdf" TargetMode="External"/><Relationship Id="rId2" Type="http://schemas.openxmlformats.org/officeDocument/2006/relationships/hyperlink" Target="http://www.visitsaltlake.com/includes/content/docs/media/DowntownMAP-WEB0713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Settlement of Utah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can you predict the types of town Mormons settled?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554" r="15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36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Called to Settle a New Place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Brigham Young “called” or assigned people to settle in a new place</a:t>
            </a:r>
          </a:p>
          <a:p>
            <a:r>
              <a:rPr lang="en-US" sz="2400" dirty="0" smtClean="0"/>
              <a:t>People were often chosen for their skills</a:t>
            </a:r>
            <a:endParaRPr lang="en-US" sz="2400" dirty="0"/>
          </a:p>
        </p:txBody>
      </p:sp>
      <p:pic>
        <p:nvPicPr>
          <p:cNvPr id="6" name="Content Placeholder 5" descr="Pioneer_hom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2459831"/>
            <a:ext cx="3657600" cy="2743200"/>
          </a:xfrm>
        </p:spPr>
      </p:pic>
      <p:sp>
        <p:nvSpPr>
          <p:cNvPr id="7" name="TextBox 6"/>
          <p:cNvSpPr txBox="1"/>
          <p:nvPr/>
        </p:nvSpPr>
        <p:spPr>
          <a:xfrm>
            <a:off x="5029200" y="5410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Pioneer home in Manti, Utah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Gathering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Protestants and Catholics moved into Utah from other states and countries </a:t>
            </a:r>
          </a:p>
          <a:p>
            <a:r>
              <a:rPr lang="en-US" dirty="0" smtClean="0"/>
              <a:t>Official church immigration ended in 1913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 Start 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caused lots of people to start moving through Utah?</a:t>
            </a:r>
          </a:p>
          <a:p>
            <a:pPr lvl="1"/>
            <a:r>
              <a:rPr lang="en-US" dirty="0" smtClean="0"/>
              <a:t>California Gold Rush 1849</a:t>
            </a:r>
          </a:p>
          <a:p>
            <a:pPr lvl="1"/>
            <a:r>
              <a:rPr lang="en-US" dirty="0" smtClean="0"/>
              <a:t>Many decided that they’d stay in Utah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Pioneers Arrive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Pioneers entered the valley on July 24, 1847</a:t>
            </a:r>
          </a:p>
          <a:p>
            <a:r>
              <a:rPr lang="en-US" dirty="0" smtClean="0"/>
              <a:t>Brigham Young: This is the place!</a:t>
            </a:r>
          </a:p>
          <a:p>
            <a:r>
              <a:rPr lang="en-US" dirty="0" smtClean="0"/>
              <a:t>They celebrated pioneer day right away</a:t>
            </a:r>
          </a:p>
          <a:p>
            <a:r>
              <a:rPr lang="en-US" dirty="0" smtClean="0"/>
              <a:t>Most pioneers were farmers</a:t>
            </a:r>
          </a:p>
          <a:p>
            <a:endParaRPr lang="en-US" dirty="0"/>
          </a:p>
          <a:p>
            <a:r>
              <a:rPr lang="en-US" dirty="0" smtClean="0"/>
              <a:t>Gold Rush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of Pioneer Settlements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Streets laid out in grid pattern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1"/>
          <a:stretch/>
        </p:blipFill>
        <p:spPr>
          <a:xfrm>
            <a:off x="1468073" y="1981200"/>
            <a:ext cx="5870422" cy="427427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3009900" y="4229100"/>
            <a:ext cx="1600200" cy="13716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1828800" y="4038600"/>
            <a:ext cx="1828800" cy="13716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4419600"/>
            <a:ext cx="2819400" cy="3048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2600" y="4800600"/>
            <a:ext cx="3048000" cy="4572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4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of Pioneer Settlements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streets with irrigation ditches along side</a:t>
            </a:r>
          </a:p>
          <a:p>
            <a:endParaRPr lang="en-US" dirty="0" smtClean="0"/>
          </a:p>
        </p:txBody>
      </p:sp>
      <p:pic>
        <p:nvPicPr>
          <p:cNvPr id="4" name="Picture 3" descr="irrigation-ditches.jpg"/>
          <p:cNvPicPr>
            <a:picLocks noChangeAspect="1"/>
          </p:cNvPicPr>
          <p:nvPr/>
        </p:nvPicPr>
        <p:blipFill>
          <a:blip r:embed="rId2"/>
          <a:srcRect l="38880" t="45000"/>
          <a:stretch>
            <a:fillRect/>
          </a:stretch>
        </p:blipFill>
        <p:spPr>
          <a:xfrm>
            <a:off x="5025044" y="2971800"/>
            <a:ext cx="4118956" cy="2965217"/>
          </a:xfrm>
          <a:prstGeom prst="rect">
            <a:avLst/>
          </a:prstGeom>
        </p:spPr>
      </p:pic>
      <p:pic>
        <p:nvPicPr>
          <p:cNvPr id="5" name="Picture 4" descr="widestree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18398"/>
            <a:ext cx="44958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of Pioneer Settlements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Large city blocks: for homes and gardens </a:t>
            </a:r>
          </a:p>
          <a:p>
            <a:r>
              <a:rPr lang="en-US" sz="2800" dirty="0"/>
              <a:t>Public buildings and parks (called public </a:t>
            </a:r>
            <a:r>
              <a:rPr lang="en-US" sz="2800" dirty="0" smtClean="0"/>
              <a:t>squares) in </a:t>
            </a:r>
            <a:r>
              <a:rPr lang="en-US" sz="2800" dirty="0"/>
              <a:t>the center of the </a:t>
            </a:r>
            <a:r>
              <a:rPr lang="en-US" sz="2800" dirty="0" smtClean="0"/>
              <a:t>town</a:t>
            </a:r>
          </a:p>
          <a:p>
            <a:r>
              <a:rPr lang="en-US" sz="2800" dirty="0" smtClean="0"/>
              <a:t>Farmlands lay beyond the public square </a:t>
            </a:r>
          </a:p>
          <a:p>
            <a:pPr lvl="2"/>
            <a:r>
              <a:rPr lang="en-US" dirty="0" smtClean="0"/>
              <a:t>Trees surrounded farms to break the wind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one was settled by Mormons?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www.visitsaltlake.com/includes/content/docs/media/DowntownMAP-WEB0713.pdf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www.visitparkcity.com/includes/media/docs/Park-City-Map-2012-Summer-Map.pdf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Settlement Problems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Unfamiliar Environment. Dry, but fertile land.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Cold, snowy </a:t>
            </a:r>
            <a:r>
              <a:rPr lang="en-US" dirty="0" smtClean="0"/>
              <a:t>winters, but </a:t>
            </a:r>
            <a:r>
              <a:rPr lang="en-US" dirty="0" smtClean="0">
                <a:solidFill>
                  <a:srgbClr val="FF0000"/>
                </a:solidFill>
              </a:rPr>
              <a:t>hot</a:t>
            </a:r>
            <a:r>
              <a:rPr lang="en-US" dirty="0" smtClean="0"/>
              <a:t> summers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Isolated with no fast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Native Americans saw them as intruders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Every year thousand new immigrants came with no money, jobs, or </a:t>
            </a:r>
            <a:r>
              <a:rPr lang="en-US" dirty="0" smtClean="0"/>
              <a:t>homes. Many didn’t speak English. 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Grasshoppers, crickets, and locusts ate their crops.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Severe hot and cold weather made it hard to grow crops, and there were not enough crops to feed everyone.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non-Mormons came there were conflicts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1396"/>
            <a:ext cx="1219200" cy="11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83488" cy="1283167"/>
          </a:xfrm>
        </p:spPr>
        <p:txBody>
          <a:bodyPr>
            <a:normAutofit fontScale="90000"/>
          </a:bodyPr>
          <a:lstStyle/>
          <a:p>
            <a:r>
              <a:rPr lang="en-US" sz="3111" dirty="0" smtClean="0"/>
              <a:t/>
            </a:r>
            <a:br>
              <a:rPr lang="en-US" sz="3111" dirty="0" smtClean="0"/>
            </a:br>
            <a:r>
              <a:rPr lang="en-US" sz="3111" dirty="0" smtClean="0"/>
              <a:t>Colonies set up as a </a:t>
            </a:r>
            <a:r>
              <a:rPr lang="en-US" sz="3111" u="sng" dirty="0" smtClean="0"/>
              <a:t>gathering place </a:t>
            </a:r>
            <a:r>
              <a:rPr lang="en-US" sz="3111" dirty="0" smtClean="0"/>
              <a:t>for new immigrants and for </a:t>
            </a:r>
            <a:r>
              <a:rPr lang="en-US" sz="3111" u="sng" dirty="0" smtClean="0"/>
              <a:t>commercial purposes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566160" cy="42973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Sugar House:</a:t>
            </a:r>
          </a:p>
          <a:p>
            <a:pPr algn="ctr">
              <a:buNone/>
            </a:pPr>
            <a:r>
              <a:rPr lang="en-US" sz="2400" dirty="0" smtClean="0"/>
              <a:t>Production of goods </a:t>
            </a:r>
          </a:p>
          <a:p>
            <a:pPr algn="ctr">
              <a:buNone/>
            </a:pP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Las Vegas: </a:t>
            </a:r>
          </a:p>
          <a:p>
            <a:pPr algn="ctr">
              <a:buNone/>
            </a:pPr>
            <a:r>
              <a:rPr lang="en-US" sz="2400" dirty="0" smtClean="0"/>
              <a:t>Missions to Indians 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/>
          </a:p>
        </p:txBody>
      </p:sp>
      <p:pic>
        <p:nvPicPr>
          <p:cNvPr id="9" name="Picture 8" descr="sugar_beet_factor_opt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95600"/>
            <a:ext cx="3835918" cy="2819400"/>
          </a:xfrm>
          <a:prstGeom prst="rect">
            <a:avLst/>
          </a:prstGeom>
        </p:spPr>
      </p:pic>
      <p:pic>
        <p:nvPicPr>
          <p:cNvPr id="10" name="Picture 9" descr="Opera House, L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657" y="2982468"/>
            <a:ext cx="3995928" cy="2493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5867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Sugar Factory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556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 House, 1909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ttlement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366" y="-236064"/>
            <a:ext cx="5184034" cy="7080209"/>
          </a:xfrm>
        </p:spPr>
      </p:pic>
      <p:sp>
        <p:nvSpPr>
          <p:cNvPr id="5" name="Dodecagon 4"/>
          <p:cNvSpPr/>
          <p:nvPr/>
        </p:nvSpPr>
        <p:spPr>
          <a:xfrm>
            <a:off x="4191000" y="4038600"/>
            <a:ext cx="76200" cy="76200"/>
          </a:xfrm>
          <a:prstGeom prst="dodec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decagon 5"/>
          <p:cNvSpPr/>
          <p:nvPr/>
        </p:nvSpPr>
        <p:spPr>
          <a:xfrm>
            <a:off x="4724400" y="2971800"/>
            <a:ext cx="76200" cy="76200"/>
          </a:xfrm>
          <a:prstGeom prst="dodec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decagon 10"/>
          <p:cNvSpPr/>
          <p:nvPr/>
        </p:nvSpPr>
        <p:spPr>
          <a:xfrm flipV="1">
            <a:off x="4724400" y="3200400"/>
            <a:ext cx="76200" cy="76200"/>
          </a:xfrm>
          <a:prstGeom prst="dodec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4977</TotalTime>
  <Words>268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Vapor Trail</vt:lpstr>
      <vt:lpstr>Settlement of Utah</vt:lpstr>
      <vt:lpstr>Pioneers Arrive</vt:lpstr>
      <vt:lpstr>Features of Pioneer Settlements</vt:lpstr>
      <vt:lpstr>Features of Pioneer Settlements </vt:lpstr>
      <vt:lpstr>Features of Pioneer Settlements </vt:lpstr>
      <vt:lpstr>Which one was settled by Mormons?</vt:lpstr>
      <vt:lpstr>Many Settlement Problems </vt:lpstr>
      <vt:lpstr> Colonies set up as a gathering place for new immigrants and for commercial purposes </vt:lpstr>
      <vt:lpstr>PowerPoint Presentation</vt:lpstr>
      <vt:lpstr>Called to Settle a New Place </vt:lpstr>
      <vt:lpstr>End of the Gathering </vt:lpstr>
      <vt:lpstr>Others Start Coming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Settlement of Utah</dc:title>
  <dc:creator>Staff</dc:creator>
  <cp:lastModifiedBy>Christina L. Jacobs</cp:lastModifiedBy>
  <cp:revision>11</cp:revision>
  <dcterms:created xsi:type="dcterms:W3CDTF">2014-02-25T14:41:18Z</dcterms:created>
  <dcterms:modified xsi:type="dcterms:W3CDTF">2015-09-30T21:11:05Z</dcterms:modified>
</cp:coreProperties>
</file>