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6" r:id="rId12"/>
    <p:sldId id="265" r:id="rId13"/>
    <p:sldId id="266" r:id="rId14"/>
    <p:sldId id="258" r:id="rId15"/>
    <p:sldId id="260" r:id="rId16"/>
    <p:sldId id="261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4A8D31-EC91-4BAB-85B2-27F8CFC3B6C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302048-CFE1-41B9-AB77-B7330E97F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Ifu2A0ezq0&amp;feature=k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Mining in </a:t>
            </a:r>
            <a:r>
              <a:rPr lang="en-US" dirty="0" err="1" smtClean="0"/>
              <a:t>utah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Town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Shacks</a:t>
            </a:r>
          </a:p>
          <a:p>
            <a:r>
              <a:rPr lang="en-US" dirty="0" smtClean="0"/>
              <a:t>Saloons</a:t>
            </a:r>
          </a:p>
          <a:p>
            <a:r>
              <a:rPr lang="en-US" dirty="0" smtClean="0"/>
              <a:t>Gambling Halls</a:t>
            </a:r>
          </a:p>
          <a:p>
            <a:r>
              <a:rPr lang="en-US" dirty="0" smtClean="0"/>
              <a:t>Company store w/ higher prices- only option, so miners were in debt to the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Transcontinental Railroad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 &amp;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Mining easier- make more money</a:t>
            </a:r>
          </a:p>
          <a:p>
            <a:r>
              <a:rPr lang="en-US" dirty="0" smtClean="0"/>
              <a:t>Faster to travel</a:t>
            </a:r>
          </a:p>
          <a:p>
            <a:r>
              <a:rPr lang="en-US" dirty="0" smtClean="0"/>
              <a:t>Cheaper products from other areas</a:t>
            </a:r>
          </a:p>
          <a:p>
            <a:r>
              <a:rPr lang="en-US" dirty="0" smtClean="0"/>
              <a:t>Spread technology faster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from stores outside Utah</a:t>
            </a:r>
          </a:p>
          <a:p>
            <a:r>
              <a:rPr lang="en-US" dirty="0" smtClean="0"/>
              <a:t>Native Americans lose land</a:t>
            </a:r>
          </a:p>
          <a:p>
            <a:r>
              <a:rPr lang="en-US" dirty="0" smtClean="0"/>
              <a:t>Train robbery- </a:t>
            </a:r>
            <a:r>
              <a:rPr lang="en-US" smtClean="0"/>
              <a:t>Butch Cassidy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does no one live in the middle?</a:t>
            </a:r>
            <a:endParaRPr lang="en-US" dirty="0"/>
          </a:p>
        </p:txBody>
      </p:sp>
      <p:pic>
        <p:nvPicPr>
          <p:cNvPr id="4" name="Content Placeholder 3" descr="usa-physi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5808" y="1600200"/>
            <a:ext cx="7492385" cy="50198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utah-quar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914400"/>
            <a:ext cx="50292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Spike 1869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Pacific &amp; Union Pacific Railroads met @ Promontory Summit </a:t>
            </a:r>
            <a:endParaRPr lang="en-US" dirty="0"/>
          </a:p>
        </p:txBody>
      </p:sp>
      <p:pic>
        <p:nvPicPr>
          <p:cNvPr id="4" name="Picture 3" descr="Golden_Sp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8557" y="2596895"/>
            <a:ext cx="6106886" cy="4167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Utah?</a:t>
            </a:r>
            <a:endParaRPr lang="en-US" dirty="0"/>
          </a:p>
        </p:txBody>
      </p:sp>
      <p:pic>
        <p:nvPicPr>
          <p:cNvPr id="4" name="Content Placeholder 3" descr="map-of-transcontinental-r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435" y="1600200"/>
            <a:ext cx="670513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Utah?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Pacific &amp; Union Pacific in a race to see who could lay down the most track</a:t>
            </a:r>
          </a:p>
          <a:p>
            <a:r>
              <a:rPr lang="en-US" dirty="0" smtClean="0"/>
              <a:t>Sierra Nevada Mountains slowed down Union Pacific</a:t>
            </a:r>
          </a:p>
          <a:p>
            <a:r>
              <a:rPr lang="en-US" dirty="0" smtClean="0"/>
              <a:t>Utah became the meeting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built the railroad?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Chinese and Irish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Years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settlers focused on farming</a:t>
            </a:r>
          </a:p>
          <a:p>
            <a:r>
              <a:rPr lang="en-US" dirty="0" smtClean="0"/>
              <a:t>Only mined what they needed</a:t>
            </a:r>
          </a:p>
          <a:p>
            <a:pPr lvl="1"/>
            <a:r>
              <a:rPr lang="en-US" dirty="0" smtClean="0"/>
              <a:t>Salt for food, Coal for stoves, Iron for tools, Lead for bullets</a:t>
            </a:r>
            <a:endParaRPr lang="en-US" dirty="0"/>
          </a:p>
        </p:txBody>
      </p:sp>
      <p:pic>
        <p:nvPicPr>
          <p:cNvPr id="13314" name="Picture 2" descr="http://img4-1.realsimple.timeinc.net/images/0901/salt-shaker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0"/>
            <a:ext cx="2019300" cy="2402968"/>
          </a:xfrm>
          <a:prstGeom prst="rect">
            <a:avLst/>
          </a:prstGeom>
          <a:noFill/>
        </p:spPr>
      </p:pic>
      <p:pic>
        <p:nvPicPr>
          <p:cNvPr id="13316" name="Picture 4" descr="https://encrypted-tbn1.gstatic.com/images?q=tbn:ANd9GcShF4cP4VDS-68K9ZYaN3uPDjE3qzU8R9I26DZMSj5f2Ajcxj1K1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1743075" cy="2619375"/>
          </a:xfrm>
          <a:prstGeom prst="rect">
            <a:avLst/>
          </a:prstGeom>
          <a:noFill/>
        </p:spPr>
      </p:pic>
      <p:pic>
        <p:nvPicPr>
          <p:cNvPr id="13318" name="Picture 6" descr="https://encrypted-tbn0.gstatic.com/images?q=tbn:ANd9GcTHFE_X3PU8Squx3bbZqnVSWo8KW8Y7qu8xffNZw-QquNR4E2n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86200"/>
            <a:ext cx="2428875" cy="1876425"/>
          </a:xfrm>
          <a:prstGeom prst="rect">
            <a:avLst/>
          </a:prstGeom>
          <a:noFill/>
        </p:spPr>
      </p:pic>
      <p:pic>
        <p:nvPicPr>
          <p:cNvPr id="13320" name="Picture 8" descr="https://encrypted-tbn0.gstatic.com/images?q=tbn:ANd9GcRBaeMxTRg8Z5GNcdP4UHPF4dKNi8N_LsDtP89ZpbLPqvFUlHJJY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1531" y="4343400"/>
            <a:ext cx="2662469" cy="18108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706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Mining=Money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Railroads made mining </a:t>
            </a:r>
          </a:p>
          <a:p>
            <a:pPr>
              <a:buNone/>
            </a:pPr>
            <a:r>
              <a:rPr lang="en-US" sz="2800" dirty="0" smtClean="0"/>
              <a:t>more profitable:</a:t>
            </a:r>
          </a:p>
          <a:p>
            <a:pPr lvl="1"/>
            <a:r>
              <a:rPr lang="en-US" sz="2400" dirty="0" smtClean="0"/>
              <a:t>Ore could be shipped </a:t>
            </a:r>
          </a:p>
          <a:p>
            <a:pPr lvl="1">
              <a:buNone/>
            </a:pPr>
            <a:r>
              <a:rPr lang="en-US" sz="2400" dirty="0" smtClean="0"/>
              <a:t>to rails </a:t>
            </a:r>
          </a:p>
          <a:p>
            <a:r>
              <a:rPr lang="en-US" sz="2800" dirty="0" smtClean="0"/>
              <a:t>Many ethnicities, </a:t>
            </a:r>
          </a:p>
          <a:p>
            <a:pPr>
              <a:buNone/>
            </a:pPr>
            <a:r>
              <a:rPr lang="en-US" sz="2800" dirty="0" smtClean="0"/>
              <a:t>religions, and </a:t>
            </a:r>
          </a:p>
          <a:p>
            <a:pPr>
              <a:buNone/>
            </a:pPr>
            <a:r>
              <a:rPr lang="en-US" sz="2800" dirty="0" smtClean="0"/>
              <a:t>nationalities came to mine</a:t>
            </a:r>
          </a:p>
          <a:p>
            <a:r>
              <a:rPr lang="en-US" sz="2800" dirty="0" smtClean="0"/>
              <a:t>Paid $3-$4 a day for 10 or 12 hours of labor, 6 days a week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pic>
        <p:nvPicPr>
          <p:cNvPr id="4" name="Content Placeholder 4" descr="Park-City-Miners.jpg"/>
          <p:cNvPicPr>
            <a:picLocks noChangeAspect="1"/>
          </p:cNvPicPr>
          <p:nvPr/>
        </p:nvPicPr>
        <p:blipFill>
          <a:blip r:embed="rId2" cstate="print"/>
          <a:srcRect t="-50780" b="-50780"/>
          <a:stretch>
            <a:fillRect/>
          </a:stretch>
        </p:blipFill>
        <p:spPr>
          <a:xfrm>
            <a:off x="4502727" y="762000"/>
            <a:ext cx="4336473" cy="485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3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Miner’s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Dangerous</a:t>
            </a:r>
          </a:p>
          <a:p>
            <a:pPr lvl="1"/>
            <a:r>
              <a:rPr lang="en-US" dirty="0" smtClean="0"/>
              <a:t>People could fall from deep mine elevators</a:t>
            </a:r>
          </a:p>
          <a:p>
            <a:pPr lvl="1"/>
            <a:r>
              <a:rPr lang="en-US" dirty="0" smtClean="0"/>
              <a:t>Get hit by falling rocks</a:t>
            </a:r>
          </a:p>
          <a:p>
            <a:pPr lvl="1"/>
            <a:r>
              <a:rPr lang="en-US" dirty="0" smtClean="0"/>
              <a:t>Run over by mining cars</a:t>
            </a:r>
          </a:p>
          <a:p>
            <a:pPr lvl="1"/>
            <a:r>
              <a:rPr lang="en-US" dirty="0" smtClean="0"/>
              <a:t>Tunnels could collapse</a:t>
            </a:r>
          </a:p>
          <a:p>
            <a:pPr lvl="1"/>
            <a:r>
              <a:rPr lang="en-US" dirty="0" smtClean="0"/>
              <a:t>Lung Diseases from breathing in dust</a:t>
            </a:r>
          </a:p>
          <a:p>
            <a:pPr lvl="1"/>
            <a:r>
              <a:rPr lang="en-US" dirty="0" smtClean="0"/>
              <a:t>Mine could be filled with deadly gasses</a:t>
            </a:r>
          </a:p>
          <a:p>
            <a:pPr lvl="1"/>
            <a:r>
              <a:rPr lang="en-US" dirty="0">
                <a:hlinkClick r:id="rId2"/>
              </a:rPr>
              <a:t>http://www.youtube.com/watch?v=jIfu2A0ezq0&amp;feature=kp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8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Scofield</a:t>
            </a:r>
            <a:r>
              <a:rPr lang="en-US" dirty="0" smtClean="0"/>
              <a:t> Mine Disaster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467600" cy="4525963"/>
          </a:xfrm>
        </p:spPr>
        <p:txBody>
          <a:bodyPr/>
          <a:lstStyle/>
          <a:p>
            <a:r>
              <a:rPr lang="en-US" dirty="0" smtClean="0"/>
              <a:t>Mine explosion in 1900- killed over 200 men</a:t>
            </a:r>
          </a:p>
          <a:p>
            <a:r>
              <a:rPr lang="en-US" dirty="0" smtClean="0"/>
              <a:t>Important: Worst mining accident @ the time</a:t>
            </a:r>
          </a:p>
          <a:p>
            <a:r>
              <a:rPr lang="en-US" dirty="0" smtClean="0"/>
              <a:t>Every family in </a:t>
            </a:r>
            <a:r>
              <a:rPr lang="en-US" dirty="0" err="1" smtClean="0"/>
              <a:t>Scofield</a:t>
            </a:r>
            <a:r>
              <a:rPr lang="en-US" dirty="0" smtClean="0"/>
              <a:t>, UT affected</a:t>
            </a:r>
          </a:p>
          <a:p>
            <a:pPr lvl="1"/>
            <a:r>
              <a:rPr lang="en-US" dirty="0" smtClean="0"/>
              <a:t>107 Widows, 268 </a:t>
            </a:r>
          </a:p>
          <a:p>
            <a:pPr lvl="1">
              <a:buNone/>
            </a:pPr>
            <a:r>
              <a:rPr lang="en-US" dirty="0" smtClean="0"/>
              <a:t>fatherless </a:t>
            </a:r>
          </a:p>
        </p:txBody>
      </p:sp>
      <p:pic>
        <p:nvPicPr>
          <p:cNvPr id="4" name="Picture 3" descr="scofie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857729"/>
            <a:ext cx="4114800" cy="283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8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Survivor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700" y="2414224"/>
            <a:ext cx="4038600" cy="277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809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one minute to think of as many things that the Mormon pioneers did or saw when settling Utah:</a:t>
            </a:r>
          </a:p>
          <a:p>
            <a:pPr lvl="1"/>
            <a:r>
              <a:rPr lang="en-US" dirty="0" smtClean="0"/>
              <a:t>Things they had to face/overcome</a:t>
            </a:r>
          </a:p>
          <a:p>
            <a:pPr lvl="1"/>
            <a:r>
              <a:rPr lang="en-US" dirty="0" smtClean="0"/>
              <a:t>What they did to better the environment and make it more accessible</a:t>
            </a:r>
          </a:p>
          <a:p>
            <a:pPr lvl="1"/>
            <a:r>
              <a:rPr lang="en-US" dirty="0" smtClean="0"/>
              <a:t>How did they lay out the cities?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9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Desert</a:t>
            </a:r>
          </a:p>
          <a:p>
            <a:r>
              <a:rPr lang="en-US" dirty="0" smtClean="0"/>
              <a:t>Isolated</a:t>
            </a:r>
          </a:p>
          <a:p>
            <a:r>
              <a:rPr lang="en-US" dirty="0" smtClean="0"/>
              <a:t>Grid pattern for streets</a:t>
            </a:r>
          </a:p>
          <a:p>
            <a:r>
              <a:rPr lang="en-US" dirty="0" smtClean="0"/>
              <a:t>Very wide streets</a:t>
            </a:r>
          </a:p>
          <a:p>
            <a:r>
              <a:rPr lang="en-US" dirty="0" smtClean="0"/>
              <a:t>Large city blocks</a:t>
            </a:r>
          </a:p>
          <a:p>
            <a:r>
              <a:rPr lang="en-US" dirty="0" smtClean="0"/>
              <a:t>Square in center of town (temple or park)</a:t>
            </a:r>
          </a:p>
          <a:p>
            <a:r>
              <a:rPr lang="en-US" dirty="0" smtClean="0"/>
              <a:t>Farmlands beyond the city </a:t>
            </a:r>
          </a:p>
          <a:p>
            <a:r>
              <a:rPr lang="en-US" dirty="0" smtClean="0"/>
              <a:t>Irrigation</a:t>
            </a:r>
          </a:p>
          <a:p>
            <a:r>
              <a:rPr lang="en-US" dirty="0" smtClean="0"/>
              <a:t>Forts</a:t>
            </a:r>
          </a:p>
          <a:p>
            <a:r>
              <a:rPr lang="en-US" dirty="0" smtClean="0"/>
              <a:t>Road in canyon</a:t>
            </a:r>
          </a:p>
          <a:p>
            <a:r>
              <a:rPr lang="en-US" dirty="0" smtClean="0"/>
              <a:t>Leaders of Church=Leaders of Government</a:t>
            </a:r>
          </a:p>
          <a:p>
            <a:r>
              <a:rPr lang="en-US" dirty="0" smtClean="0"/>
              <a:t>“Called” to settle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9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Towns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467600" cy="4525963"/>
          </a:xfrm>
        </p:spPr>
        <p:txBody>
          <a:bodyPr/>
          <a:lstStyle/>
          <a:p>
            <a:pPr marL="36576" indent="0">
              <a:buNone/>
            </a:pPr>
            <a:r>
              <a:rPr lang="en-US" dirty="0" smtClean="0"/>
              <a:t>Features </a:t>
            </a:r>
          </a:p>
          <a:p>
            <a:r>
              <a:rPr lang="en-US" dirty="0" smtClean="0"/>
              <a:t>Town built without a set plan</a:t>
            </a:r>
          </a:p>
          <a:p>
            <a:r>
              <a:rPr lang="en-US" dirty="0" smtClean="0"/>
              <a:t>Narrow &amp; winding streets</a:t>
            </a:r>
          </a:p>
          <a:p>
            <a:r>
              <a:rPr lang="en-US" dirty="0" smtClean="0"/>
              <a:t>In canyons </a:t>
            </a:r>
          </a:p>
          <a:p>
            <a:pPr>
              <a:buNone/>
            </a:pPr>
            <a:r>
              <a:rPr lang="en-US" dirty="0" smtClean="0"/>
              <a:t>next to mines</a:t>
            </a:r>
          </a:p>
          <a:p>
            <a:endParaRPr lang="en-US" dirty="0"/>
          </a:p>
        </p:txBody>
      </p:sp>
      <p:pic>
        <p:nvPicPr>
          <p:cNvPr id="4" name="Picture 3" descr="Mining-T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2909316"/>
            <a:ext cx="5257800" cy="366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3779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3879</TotalTime>
  <Words>383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Mining in utah</vt:lpstr>
      <vt:lpstr>Early Years in Utah</vt:lpstr>
      <vt:lpstr>Mining=Money</vt:lpstr>
      <vt:lpstr>Miner’s Life</vt:lpstr>
      <vt:lpstr>Scofield Mine Disaster</vt:lpstr>
      <vt:lpstr>Brainstorm Survivor</vt:lpstr>
      <vt:lpstr>Your Paper</vt:lpstr>
      <vt:lpstr>My List</vt:lpstr>
      <vt:lpstr>Mining Towns</vt:lpstr>
      <vt:lpstr>Mining Town Atmosphere</vt:lpstr>
      <vt:lpstr>Transcontinental Railroad</vt:lpstr>
      <vt:lpstr>Positive Effects</vt:lpstr>
      <vt:lpstr>Negative Effects</vt:lpstr>
      <vt:lpstr>Why does no one live in the middle?</vt:lpstr>
      <vt:lpstr>PowerPoint Presentation</vt:lpstr>
      <vt:lpstr>Golden Spike 1869</vt:lpstr>
      <vt:lpstr>Why Utah?</vt:lpstr>
      <vt:lpstr>Why Utah?</vt:lpstr>
      <vt:lpstr>Who built the railroad?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Transcontinental Railroad</dc:title>
  <dc:creator>Jacksters</dc:creator>
  <cp:lastModifiedBy>Frontier1</cp:lastModifiedBy>
  <cp:revision>17</cp:revision>
  <dcterms:created xsi:type="dcterms:W3CDTF">2012-10-30T04:11:35Z</dcterms:created>
  <dcterms:modified xsi:type="dcterms:W3CDTF">2014-10-27T23:09:02Z</dcterms:modified>
</cp:coreProperties>
</file>