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63" r:id="rId6"/>
    <p:sldId id="268" r:id="rId7"/>
    <p:sldId id="269" r:id="rId8"/>
    <p:sldId id="273" r:id="rId9"/>
    <p:sldId id="264" r:id="rId10"/>
    <p:sldId id="267" r:id="rId11"/>
    <p:sldId id="265" r:id="rId12"/>
    <p:sldId id="270" r:id="rId13"/>
    <p:sldId id="271" r:id="rId14"/>
    <p:sldId id="26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F88B-1B1B-493A-81C2-7BA5D4B5C52F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769EE-111C-4DD0-85B3-5EA48B7E8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4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769EE-111C-4DD0-85B3-5EA48B7E83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A577D6C-C4D5-405F-83F9-8FF29A279E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10901F-6D4F-4D9B-9186-0C42CA7D216A}" type="datetimeFigureOut">
              <a:rPr lang="en-US" smtClean="0"/>
              <a:pPr/>
              <a:t>1/30/2014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/imgres?imgurl=http://www.legendsofamerica.com/photos-utah/Sego%20Canyon%20Fremont%20Rock%20Art-500.jpg&amp;imgrefurl=http://www.legendsofamerica.com/na-fremont.html&amp;usg=__NJCF7aoSc-AYoPS9Qa-drlZoJeg=&amp;h=350&amp;w=500&amp;sz=209&amp;hl=en&amp;start=9&amp;sig2=nlrJpco-7ZhhvDVsbiShug&amp;tbnid=aGgX86saRdiQWM:&amp;tbnh=91&amp;tbnw=130&amp;ei=ECyLSZbkOqX6NPDQoM4H&amp;prev=/images?q=fremont+indians+utah&amp;hl=en&amp;safe=active&amp;rls=com.microsoft:en-us:IE-SearchBox&amp;rlz=1I7GGI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Prehistoric People of Utah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914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Fremont People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in the valley of the Great Basin</a:t>
            </a:r>
          </a:p>
          <a:p>
            <a:r>
              <a:rPr lang="en-US" dirty="0" smtClean="0"/>
              <a:t>Were farmers, hunters, and gatherers</a:t>
            </a:r>
          </a:p>
          <a:p>
            <a:r>
              <a:rPr lang="en-US" dirty="0" smtClean="0"/>
              <a:t>Lived in pit houses</a:t>
            </a:r>
          </a:p>
          <a:p>
            <a:r>
              <a:rPr lang="en-US" dirty="0" smtClean="0"/>
              <a:t>Lived in canyons near rivers</a:t>
            </a:r>
          </a:p>
          <a:p>
            <a:r>
              <a:rPr lang="en-US" dirty="0" smtClean="0"/>
              <a:t>Remembered for their cave drawings</a:t>
            </a:r>
          </a:p>
        </p:txBody>
      </p:sp>
      <p:pic>
        <p:nvPicPr>
          <p:cNvPr id="20482" name="Picture 2" descr="http://pro.corbis.com/images/IH085270.jpg?size=67&amp;uid=%7BA12D42D3-0610-4295-BA92-59F35FE4DC5F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38200"/>
            <a:ext cx="2133600" cy="1715458"/>
          </a:xfrm>
          <a:prstGeom prst="rect">
            <a:avLst/>
          </a:prstGeom>
          <a:noFill/>
        </p:spPr>
      </p:pic>
      <p:pic>
        <p:nvPicPr>
          <p:cNvPr id="20484" name="Picture 4" descr="http://www.legendsofamerica.com/photos-utah/rock%20art%20swell%20fremont%20petroglyphy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38600"/>
            <a:ext cx="3272393" cy="2133600"/>
          </a:xfrm>
          <a:prstGeom prst="rect">
            <a:avLst/>
          </a:prstGeom>
          <a:noFill/>
        </p:spPr>
      </p:pic>
      <p:pic>
        <p:nvPicPr>
          <p:cNvPr id="20486" name="Picture 6" descr="http://tbn3.google.com/images?q=tbn:aGgX86saRdiQWM:http://www.legendsofamerica.com/photos-utah/Sego%2520Canyon%2520Fremont%2520Rock%2520Art-5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267200"/>
            <a:ext cx="261256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 house</a:t>
            </a:r>
            <a:endParaRPr lang="en-US" dirty="0"/>
          </a:p>
        </p:txBody>
      </p:sp>
      <p:pic>
        <p:nvPicPr>
          <p:cNvPr id="4" name="Picture 10" descr="http://www.thefurtrapper.com/images/Fremont%20Pit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274692" cy="450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houses have to do with where  they live?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End of the Fremont and Anasazi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Fremont: left villages and became nomadic</a:t>
            </a:r>
          </a:p>
          <a:p>
            <a:r>
              <a:rPr lang="en-US" dirty="0" err="1" smtClean="0"/>
              <a:t>Anasazi</a:t>
            </a:r>
            <a:r>
              <a:rPr lang="en-US" dirty="0" smtClean="0"/>
              <a:t>: moved to New Mexico and then disappeared mysteriously</a:t>
            </a:r>
          </a:p>
          <a:p>
            <a:r>
              <a:rPr lang="en-US" dirty="0" smtClean="0"/>
              <a:t>Why did they change their lifestyles and disappear? 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or Secondary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Sources: Information that is close to the person or event being studied </a:t>
            </a:r>
          </a:p>
          <a:p>
            <a:pPr lvl="1"/>
            <a:r>
              <a:rPr lang="en-US" dirty="0" smtClean="0"/>
              <a:t>Ex. Stories told by them, pictures of an event, things used by a person, interviews with a person, books written by the people etc. </a:t>
            </a:r>
          </a:p>
          <a:p>
            <a:r>
              <a:rPr lang="en-US" dirty="0" smtClean="0"/>
              <a:t>Secondary Sources: Information that talks about the person or event being studied</a:t>
            </a:r>
          </a:p>
          <a:p>
            <a:pPr lvl="1"/>
            <a:r>
              <a:rPr lang="en-US" dirty="0" smtClean="0"/>
              <a:t>A book about the event/person, textbooks,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Archaeologists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early people using artifacts</a:t>
            </a:r>
            <a:endParaRPr lang="en-US" dirty="0"/>
          </a:p>
        </p:txBody>
      </p:sp>
      <p:pic>
        <p:nvPicPr>
          <p:cNvPr id="1026" name="Picture 2" descr="http://images.china.cn/images1/200712/414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2857500" cy="431482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14600"/>
            <a:ext cx="5181600" cy="364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Prehistoric People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no written language, but we know about them from artifacts, drawings, oral histories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0"/>
            <a:ext cx="33528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908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2952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Historic People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written records</a:t>
            </a:r>
          </a:p>
          <a:p>
            <a:r>
              <a:rPr lang="en-US" dirty="0" smtClean="0"/>
              <a:t>They may have written the records themselves, or someone who interacted with them may have written them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733800"/>
            <a:ext cx="1990725" cy="246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3567112" cy="24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Archaic People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3733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Lived all over Utah in temporary homes called </a:t>
            </a:r>
            <a:r>
              <a:rPr lang="en-US" sz="2800" dirty="0" err="1" smtClean="0"/>
              <a:t>wicki</a:t>
            </a:r>
            <a:r>
              <a:rPr lang="en-US" sz="2800" dirty="0" smtClean="0"/>
              <a:t>-ups: shelters made of tree branches and limbs</a:t>
            </a:r>
          </a:p>
          <a:p>
            <a:r>
              <a:rPr lang="en-US" sz="2800" dirty="0" smtClean="0"/>
              <a:t>Desert gatherers</a:t>
            </a:r>
          </a:p>
          <a:p>
            <a:r>
              <a:rPr lang="en-US" sz="2800" dirty="0" smtClean="0"/>
              <a:t>Gathered all kinds of plants and animals</a:t>
            </a:r>
          </a:p>
          <a:p>
            <a:r>
              <a:rPr lang="en-US" sz="2800" dirty="0" smtClean="0"/>
              <a:t>Made baskets for gathering things</a:t>
            </a:r>
          </a:p>
          <a:p>
            <a:r>
              <a:rPr lang="en-US" sz="2800" dirty="0" smtClean="0"/>
              <a:t>Wove ropes and blankets (used yucca plants)</a:t>
            </a:r>
          </a:p>
          <a:p>
            <a:r>
              <a:rPr lang="en-US" sz="2800" dirty="0" smtClean="0"/>
              <a:t>More advanced tools for hunting= the atlatl: a spear thrower that was held over the shoulder and used to launch the spear forward</a:t>
            </a:r>
          </a:p>
          <a:p>
            <a:pPr lvl="1"/>
            <a:r>
              <a:rPr lang="en-US" dirty="0" smtClean="0"/>
              <a:t>Allowed the spear to go farther faster and stronger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Wikiup</a:t>
            </a:r>
            <a:r>
              <a:rPr lang="en-US" dirty="0" smtClean="0"/>
              <a:t> and the yucca plant</a:t>
            </a:r>
            <a:endParaRPr lang="en-US" dirty="0"/>
          </a:p>
        </p:txBody>
      </p:sp>
      <p:pic>
        <p:nvPicPr>
          <p:cNvPr id="26626" name="Picture 2" descr="http://upload.wikimedia.org/wikipedia/commons/5/54/Apache_Wickiup,_Edward_Curtis,_1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6288345" cy="466344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12312"/>
            <a:ext cx="2667000" cy="23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Atlatl</a:t>
            </a:r>
            <a:endParaRPr lang="en-US" dirty="0"/>
          </a:p>
        </p:txBody>
      </p:sp>
      <p:pic>
        <p:nvPicPr>
          <p:cNvPr id="25602" name="Picture 2" descr="http://www.uwlax.edu/mvac/PreEuropeanPeople/EarlyCultures/images/object_atlat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819362" cy="403860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4114800" cy="33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438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Anasazi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819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495800"/>
            <a:ext cx="4676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hotograph of Sand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3962400"/>
            <a:ext cx="29337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3"/>
            <a:ext cx="91440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1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Anasazi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in permanent villages in the four corners area</a:t>
            </a:r>
          </a:p>
          <a:p>
            <a:r>
              <a:rPr lang="en-US" dirty="0" smtClean="0"/>
              <a:t>Hunted, gathered, had small farms, raised turkeys</a:t>
            </a:r>
          </a:p>
          <a:p>
            <a:r>
              <a:rPr lang="en-US" dirty="0" smtClean="0"/>
              <a:t>Developed the bow and arrow</a:t>
            </a:r>
          </a:p>
          <a:p>
            <a:r>
              <a:rPr lang="en-US" dirty="0" smtClean="0"/>
              <a:t>Built dams to store water and used irrigation </a:t>
            </a:r>
          </a:p>
          <a:p>
            <a:r>
              <a:rPr lang="en-US" dirty="0" smtClean="0"/>
              <a:t>Lived in pit houses and cliff dwellings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11136</TotalTime>
  <Words>325</Words>
  <Application>Microsoft Office PowerPoint</Application>
  <PresentationFormat>On-screen Show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Prehistoric People of Utah</vt:lpstr>
      <vt:lpstr>Archaeologists</vt:lpstr>
      <vt:lpstr>Prehistoric People</vt:lpstr>
      <vt:lpstr>Historic People</vt:lpstr>
      <vt:lpstr>Archaic People</vt:lpstr>
      <vt:lpstr>The Wikiup and the yucca plant</vt:lpstr>
      <vt:lpstr>The Atlatl</vt:lpstr>
      <vt:lpstr>Anasazi</vt:lpstr>
      <vt:lpstr>Anasazi</vt:lpstr>
      <vt:lpstr>PowerPoint Presentation</vt:lpstr>
      <vt:lpstr>Fremont People</vt:lpstr>
      <vt:lpstr>Pit house</vt:lpstr>
      <vt:lpstr>Houses </vt:lpstr>
      <vt:lpstr>End of the Fremont and Anasazi</vt:lpstr>
      <vt:lpstr>Primary or Secondary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Prehistoric People of Utah</dc:title>
  <dc:creator>cmonson</dc:creator>
  <cp:lastModifiedBy>Staff</cp:lastModifiedBy>
  <cp:revision>27</cp:revision>
  <dcterms:created xsi:type="dcterms:W3CDTF">2009-02-05T17:44:02Z</dcterms:created>
  <dcterms:modified xsi:type="dcterms:W3CDTF">2014-02-04T15:27:00Z</dcterms:modified>
</cp:coreProperties>
</file>