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3" r:id="rId3"/>
    <p:sldId id="299" r:id="rId4"/>
    <p:sldId id="300" r:id="rId5"/>
    <p:sldId id="294" r:id="rId6"/>
    <p:sldId id="297" r:id="rId7"/>
    <p:sldId id="295" r:id="rId8"/>
    <p:sldId id="258" r:id="rId9"/>
    <p:sldId id="259" r:id="rId10"/>
    <p:sldId id="286" r:id="rId11"/>
    <p:sldId id="285" r:id="rId12"/>
    <p:sldId id="287" r:id="rId13"/>
    <p:sldId id="262" r:id="rId14"/>
    <p:sldId id="263" r:id="rId15"/>
    <p:sldId id="261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07E05-5645-4154-B541-E54BB3F6AFD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C706-B8F9-4430-8702-DB264FACC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30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2DC7D-0187-F146-87B2-612F13616BCF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E4D06-52CD-4246-AE22-857AB3F49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7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686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3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16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28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3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96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8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1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9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1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1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7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55695A-67CB-4994-BDD3-49106D13C1C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Trek West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2286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sz="2400" dirty="0" smtClean="0"/>
              <a:t>Which way would you have chosen to cross the plains?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01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Covered Wagon Era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A horn blew to signal the beginning of a new day on the trail.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For fuel they sometimes burned dried “buffalo chips”(buffalo droppings).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Women cooked (soda biscuits, cornmeal johnnycakes, beans)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Stopped at midday to eat and rest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Continued travel sometimes into the late night.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Tried to keep life on the trail like it was at home.</a:t>
            </a: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on the trail: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Cold weather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Crossing rivers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Rugged mountains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Disease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Indians</a:t>
            </a: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they do for fun?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/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Sang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Danced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Held parties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Went hiking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Handcart Era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endParaRPr lang="en-US" u="sng" dirty="0" smtClean="0"/>
          </a:p>
          <a:p>
            <a:r>
              <a:rPr lang="en-US" u="sng" dirty="0" smtClean="0">
                <a:latin typeface="Agency FB" panose="020B0503020202020204" pitchFamily="34" charset="0"/>
              </a:rPr>
              <a:t>Purpose</a:t>
            </a:r>
            <a:r>
              <a:rPr lang="en-US" dirty="0" smtClean="0">
                <a:latin typeface="Agency FB" panose="020B0503020202020204" pitchFamily="34" charset="0"/>
              </a:rPr>
              <a:t>:</a:t>
            </a:r>
          </a:p>
          <a:p>
            <a:pPr lvl="1"/>
            <a:r>
              <a:rPr lang="en-US" dirty="0" smtClean="0">
                <a:latin typeface="Agency FB" panose="020B0503020202020204" pitchFamily="34" charset="0"/>
              </a:rPr>
              <a:t>Cheap and efficient way to bring people to Utah </a:t>
            </a:r>
          </a:p>
          <a:p>
            <a:r>
              <a:rPr lang="en-US" sz="3600" dirty="0" smtClean="0">
                <a:latin typeface="Agency FB" panose="020B0503020202020204" pitchFamily="34" charset="0"/>
              </a:rPr>
              <a:t>3,000</a:t>
            </a:r>
            <a:r>
              <a:rPr lang="en-US" dirty="0" smtClean="0">
                <a:latin typeface="Agency FB" panose="020B0503020202020204" pitchFamily="34" charset="0"/>
              </a:rPr>
              <a:t> Latter-Day Saints came across the plains with handcarts!! 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Martin and Willie Handcart Companies: </a:t>
            </a:r>
          </a:p>
          <a:p>
            <a:pPr lvl="1"/>
            <a:r>
              <a:rPr lang="en-US" sz="2400" dirty="0" smtClean="0">
                <a:latin typeface="Agency FB" panose="020B0503020202020204" pitchFamily="34" charset="0"/>
              </a:rPr>
              <a:t>worst disaster in the Mormon </a:t>
            </a:r>
          </a:p>
          <a:p>
            <a:pPr lvl="1">
              <a:buNone/>
            </a:pPr>
            <a:r>
              <a:rPr lang="en-US" sz="2400" dirty="0" smtClean="0">
                <a:latin typeface="Agency FB" panose="020B0503020202020204" pitchFamily="34" charset="0"/>
              </a:rPr>
              <a:t>	trek to Utah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280 of 980 members died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38600"/>
            <a:ext cx="3352800" cy="23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Down and Back Wagon Train Era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Agency FB" panose="020B0503020202020204" pitchFamily="34" charset="0"/>
              </a:rPr>
              <a:t>Brigham Young devised another way to help converts come to Utah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Young men would go on “special missions”</a:t>
            </a:r>
          </a:p>
          <a:p>
            <a:pPr lvl="1"/>
            <a:r>
              <a:rPr lang="en-US" dirty="0" smtClean="0">
                <a:latin typeface="Agency FB" panose="020B0503020202020204" pitchFamily="34" charset="0"/>
              </a:rPr>
              <a:t>Go to pick up converts</a:t>
            </a:r>
          </a:p>
          <a:p>
            <a:pPr lvl="1"/>
            <a:r>
              <a:rPr lang="en-US" dirty="0" smtClean="0">
                <a:latin typeface="Agency FB" panose="020B0503020202020204" pitchFamily="34" charset="0"/>
              </a:rPr>
              <a:t>Give them supplies and wagons</a:t>
            </a:r>
          </a:p>
          <a:p>
            <a:pPr lvl="1"/>
            <a:endParaRPr lang="en-US" dirty="0"/>
          </a:p>
          <a:p>
            <a:pPr marL="282575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Perpetual Emigration Fund or PEF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Agency FB" panose="020B0503020202020204" pitchFamily="34" charset="0"/>
              </a:rPr>
              <a:t>Purpose: </a:t>
            </a:r>
          </a:p>
          <a:p>
            <a:pPr lvl="1"/>
            <a:r>
              <a:rPr lang="en-US" sz="2400" dirty="0" smtClean="0">
                <a:latin typeface="Agency FB" panose="020B0503020202020204" pitchFamily="34" charset="0"/>
              </a:rPr>
              <a:t>Helped Mormon converts </a:t>
            </a:r>
            <a:r>
              <a:rPr lang="en-US" sz="2400" i="1" dirty="0" smtClean="0">
                <a:latin typeface="Agency FB" panose="020B0503020202020204" pitchFamily="34" charset="0"/>
              </a:rPr>
              <a:t>emigrate</a:t>
            </a:r>
            <a:r>
              <a:rPr lang="en-US" sz="2400" dirty="0" smtClean="0">
                <a:latin typeface="Agency FB" panose="020B0503020202020204" pitchFamily="34" charset="0"/>
              </a:rPr>
              <a:t> from their homelands to Utah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u="sng" dirty="0" smtClean="0">
                <a:latin typeface="Agency FB" panose="020B0503020202020204" pitchFamily="34" charset="0"/>
              </a:rPr>
              <a:t>How it worked</a:t>
            </a:r>
            <a:r>
              <a:rPr lang="en-US" sz="2800" dirty="0" smtClean="0">
                <a:latin typeface="Agency FB" panose="020B0503020202020204" pitchFamily="34" charset="0"/>
              </a:rPr>
              <a:t>:</a:t>
            </a:r>
          </a:p>
          <a:p>
            <a:pPr lvl="1"/>
            <a:r>
              <a:rPr lang="en-US" sz="2400" dirty="0" smtClean="0">
                <a:latin typeface="Agency FB" panose="020B0503020202020204" pitchFamily="34" charset="0"/>
              </a:rPr>
              <a:t>Money, supplies, and food were donated to help converts come to Utah 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Immigrants later repaid their “loans” to PEF </a:t>
            </a: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Documents from the PEF 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4306576" cy="521322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99" y="1371600"/>
            <a:ext cx="5403301" cy="2148681"/>
          </a:xfrm>
        </p:spPr>
      </p:pic>
    </p:spTree>
    <p:extLst>
      <p:ext uri="{BB962C8B-B14F-4D97-AF65-F5344CB8AC3E}">
        <p14:creationId xmlns:p14="http://schemas.microsoft.com/office/powerpoint/2010/main" val="10219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562849" cy="914400"/>
          </a:xfrm>
        </p:spPr>
        <p:txBody>
          <a:bodyPr/>
          <a:lstStyle/>
          <a:p>
            <a:r>
              <a:rPr lang="en-US" dirty="0" smtClean="0"/>
              <a:t>Brigham Young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gency FB" panose="020B0503020202020204" pitchFamily="34" charset="0"/>
              </a:rPr>
              <a:t>He became the leader of the LDS church after Joseph Smith died in Illinois.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gency FB" panose="020B0503020202020204" pitchFamily="34" charset="0"/>
              </a:rPr>
              <a:t>He led the Mormons from Illinois to the Great Basin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gency FB" panose="020B0503020202020204" pitchFamily="34" charset="0"/>
              </a:rPr>
              <a:t>He established more than 300 settlements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4114800" cy="402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5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Nauvoo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City in Illinois built up by the Mormons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Was the capital for the Mormon Church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Mormons moved there after Governor </a:t>
            </a:r>
            <a:r>
              <a:rPr lang="en-US" dirty="0" err="1" smtClean="0">
                <a:latin typeface="Agency FB" panose="020B0503020202020204" pitchFamily="34" charset="0"/>
              </a:rPr>
              <a:t>Bogg’s</a:t>
            </a: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u="sng" dirty="0" smtClean="0">
                <a:latin typeface="Agency FB" panose="020B0503020202020204" pitchFamily="34" charset="0"/>
              </a:rPr>
              <a:t>extermination order </a:t>
            </a:r>
            <a:r>
              <a:rPr lang="en-US" dirty="0" smtClean="0">
                <a:latin typeface="Agency FB" panose="020B0503020202020204" pitchFamily="34" charset="0"/>
              </a:rPr>
              <a:t>forced them to move from Missouri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Mormons leave Nauvoo to trek west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69483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5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Extermination Order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2480763"/>
            <a:ext cx="1800820" cy="288131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A law that forced Mormons to move from Missouri or be killed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Was written by Governor Boggs</a:t>
            </a: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9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Mormon Battalion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In 1846 Mexico still owned much of the West. The U.S. went to war with Mexico and asked the </a:t>
            </a:r>
            <a:r>
              <a:rPr lang="en-US" u="sng" dirty="0" smtClean="0">
                <a:latin typeface="Agency FB" panose="020B0503020202020204" pitchFamily="34" charset="0"/>
              </a:rPr>
              <a:t>Mormons to send troops to help fight against them.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This helped them because the pay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>from the government helped some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>families buy supplies that they 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>needed to travel West.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They didn’t really fight. 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251200"/>
            <a:ext cx="3415514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Mormon Battalion 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lm.gov/pgdata/etc/medialib/blm/ca/images/elcentro.Par.84156.Image.-1.-1.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2060"/>
            <a:ext cx="8305800" cy="534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594360"/>
          </a:xfrm>
        </p:spPr>
        <p:txBody>
          <a:bodyPr/>
          <a:lstStyle/>
          <a:p>
            <a:r>
              <a:rPr lang="en-US" dirty="0" smtClean="0"/>
              <a:t>The Donner Party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67200" y="1371600"/>
            <a:ext cx="4525963" cy="32813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609600"/>
            <a:ext cx="3962400" cy="4349496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gency FB" panose="020B0503020202020204" pitchFamily="34" charset="0"/>
              </a:rPr>
              <a:t>Left Illinois to go to California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gency FB" panose="020B0503020202020204" pitchFamily="34" charset="0"/>
              </a:rPr>
              <a:t>Decided to use Hastings Cut-off which was a “shortcut” through Utah.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gency FB" panose="020B0503020202020204" pitchFamily="34" charset="0"/>
              </a:rPr>
              <a:t>Didn’t have enough supplies for the harsh conditions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gency FB" panose="020B0503020202020204" pitchFamily="34" charset="0"/>
              </a:rPr>
              <a:t>Suffered through heat, and then snow storms in the Sierra Nevada mountains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gency FB" panose="020B0503020202020204" pitchFamily="34" charset="0"/>
              </a:rPr>
              <a:t>Some of them ate meat from the bodies of those who had died in order to survive.</a:t>
            </a:r>
            <a:endParaRPr lang="en-US" sz="2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Immigration Eras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46347527"/>
              </p:ext>
            </p:extLst>
          </p:nvPr>
        </p:nvGraphicFramePr>
        <p:xfrm>
          <a:off x="514350" y="2063750"/>
          <a:ext cx="7796212" cy="2931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32171"/>
                <a:gridCol w="546404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625" marR="8662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625" marR="866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1847</a:t>
                      </a:r>
                      <a:endParaRPr lang="en-US" sz="3600" dirty="0">
                        <a:latin typeface="Adobe Garamond Pro" pitchFamily="18" charset="0"/>
                      </a:endParaRPr>
                    </a:p>
                  </a:txBody>
                  <a:tcPr marL="86625" marR="86625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Covered wagons pulled by oxen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>
                        <a:latin typeface="Adobe Garamond Pro" pitchFamily="18" charset="0"/>
                      </a:endParaRPr>
                    </a:p>
                  </a:txBody>
                  <a:tcPr marL="86625" marR="866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1856-1869</a:t>
                      </a:r>
                      <a:endParaRPr lang="en-US" sz="3600" dirty="0" smtClean="0">
                        <a:latin typeface="Adobe Garamond Pro" pitchFamily="18" charset="0"/>
                      </a:endParaRPr>
                    </a:p>
                  </a:txBody>
                  <a:tcPr marL="86625" marR="86625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Handcarts</a:t>
                      </a:r>
                      <a:r>
                        <a:rPr lang="en-US" sz="3200" baseline="0" dirty="0" smtClean="0"/>
                        <a:t> pulled by people</a:t>
                      </a:r>
                      <a:endParaRPr lang="en-US" sz="3200" dirty="0">
                        <a:latin typeface="Adobe Garamond Pro" pitchFamily="18" charset="0"/>
                      </a:endParaRPr>
                    </a:p>
                  </a:txBody>
                  <a:tcPr marL="86625" marR="866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1861-1869</a:t>
                      </a:r>
                      <a:endParaRPr lang="en-US" sz="3600" dirty="0">
                        <a:latin typeface="Adobe Garamond Pro" pitchFamily="18" charset="0"/>
                      </a:endParaRPr>
                    </a:p>
                  </a:txBody>
                  <a:tcPr marL="86625" marR="86625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Down and back wagon trains</a:t>
                      </a:r>
                      <a:endParaRPr lang="en-US" sz="3200" dirty="0">
                        <a:latin typeface="Adobe Garamond Pro" pitchFamily="18" charset="0"/>
                      </a:endParaRPr>
                    </a:p>
                  </a:txBody>
                  <a:tcPr marL="86625" marR="866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1869</a:t>
                      </a:r>
                      <a:endParaRPr lang="en-US" sz="3600" dirty="0">
                        <a:latin typeface="Adobe Garamond Pro" pitchFamily="18" charset="0"/>
                      </a:endParaRPr>
                    </a:p>
                  </a:txBody>
                  <a:tcPr marL="86625" marR="86625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Steam locomotives </a:t>
                      </a:r>
                      <a:endParaRPr lang="en-US" sz="3200" dirty="0">
                        <a:latin typeface="Adobe Garamond Pro" pitchFamily="18" charset="0"/>
                      </a:endParaRPr>
                    </a:p>
                  </a:txBody>
                  <a:tcPr marL="86625" marR="86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Emigrant vs. Immigrant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gency FB" panose="020B0503020202020204" pitchFamily="34" charset="0"/>
              </a:rPr>
              <a:t>Emigrant = a person leaving a place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Immigrant = person coming to a place </a:t>
            </a:r>
            <a:endParaRPr lang="en-US" sz="2800" dirty="0"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88862"/>
            <a:ext cx="2590800" cy="20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10710</TotalTime>
  <Words>463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Main Event</vt:lpstr>
      <vt:lpstr>The Trek West</vt:lpstr>
      <vt:lpstr>Brigham Young</vt:lpstr>
      <vt:lpstr>Nauvoo</vt:lpstr>
      <vt:lpstr>Extermination Order</vt:lpstr>
      <vt:lpstr>The Mormon Battalion</vt:lpstr>
      <vt:lpstr>Mormon Battalion Route</vt:lpstr>
      <vt:lpstr>The Donner Party</vt:lpstr>
      <vt:lpstr>Four Immigration Eras </vt:lpstr>
      <vt:lpstr>Emigrant vs. Immigrant</vt:lpstr>
      <vt:lpstr>Covered Wagon Era </vt:lpstr>
      <vt:lpstr>Problems on the trail:</vt:lpstr>
      <vt:lpstr>What did they do for fun?</vt:lpstr>
      <vt:lpstr>Handcart Era </vt:lpstr>
      <vt:lpstr>Down and Back Wagon Train Era </vt:lpstr>
      <vt:lpstr>Perpetual Emigration Fund or PEF </vt:lpstr>
      <vt:lpstr>Documents from the PEF </vt:lpstr>
    </vt:vector>
  </TitlesOfParts>
  <Company>Brigham Young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Utah History Ch. 6</dc:title>
  <dc:creator>BYU</dc:creator>
  <cp:lastModifiedBy>Frontier1</cp:lastModifiedBy>
  <cp:revision>104</cp:revision>
  <cp:lastPrinted>2014-02-25T14:44:01Z</cp:lastPrinted>
  <dcterms:created xsi:type="dcterms:W3CDTF">2012-03-13T00:10:54Z</dcterms:created>
  <dcterms:modified xsi:type="dcterms:W3CDTF">2014-09-29T16:51:25Z</dcterms:modified>
</cp:coreProperties>
</file>