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816B8-A361-4C51-A9BB-E0F70383C2F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A0D8A-7D8E-44D6-9CBB-74EDA3444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A0D8A-7D8E-44D6-9CBB-74EDA34445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A0D8A-7D8E-44D6-9CBB-74EDA344457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A0D8A-7D8E-44D6-9CBB-74EDA34445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A0D8A-7D8E-44D6-9CBB-74EDA34445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A0D8A-7D8E-44D6-9CBB-74EDA34445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A0D8A-7D8E-44D6-9CBB-74EDA34445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A0D8A-7D8E-44D6-9CBB-74EDA34445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A0D8A-7D8E-44D6-9CBB-74EDA34445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A0D8A-7D8E-44D6-9CBB-74EDA344457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A0D8A-7D8E-44D6-9CBB-74EDA344457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8AA70-8EF6-4D03-971C-9188BE2C4E17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B340D-9F3D-41E3-9D12-2BC658061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8AA70-8EF6-4D03-971C-9188BE2C4E17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B340D-9F3D-41E3-9D12-2BC658061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8AA70-8EF6-4D03-971C-9188BE2C4E17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B340D-9F3D-41E3-9D12-2BC658061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8AA70-8EF6-4D03-971C-9188BE2C4E17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B340D-9F3D-41E3-9D12-2BC658061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8AA70-8EF6-4D03-971C-9188BE2C4E17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B340D-9F3D-41E3-9D12-2BC658061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8AA70-8EF6-4D03-971C-9188BE2C4E17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B340D-9F3D-41E3-9D12-2BC658061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8AA70-8EF6-4D03-971C-9188BE2C4E17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B340D-9F3D-41E3-9D12-2BC658061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8AA70-8EF6-4D03-971C-9188BE2C4E17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B340D-9F3D-41E3-9D12-2BC658061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8AA70-8EF6-4D03-971C-9188BE2C4E17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B340D-9F3D-41E3-9D12-2BC658061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8AA70-8EF6-4D03-971C-9188BE2C4E17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B340D-9F3D-41E3-9D12-2BC658061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898AA70-8EF6-4D03-971C-9188BE2C4E17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98B340D-9F3D-41E3-9D12-2BC658061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98AA70-8EF6-4D03-971C-9188BE2C4E17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98B340D-9F3D-41E3-9D12-2BC658061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Mountain 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W. Gunnison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57800" y="457200"/>
            <a:ext cx="1066800" cy="639762"/>
          </a:xfrm>
        </p:spPr>
        <p:txBody>
          <a:bodyPr/>
          <a:lstStyle/>
          <a:p>
            <a:r>
              <a:rPr lang="en-US" dirty="0" smtClean="0"/>
              <a:t>1849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0" y="1219200"/>
            <a:ext cx="3200400" cy="639762"/>
          </a:xfrm>
        </p:spPr>
        <p:txBody>
          <a:bodyPr/>
          <a:lstStyle/>
          <a:p>
            <a:r>
              <a:rPr lang="en-US" dirty="0" smtClean="0"/>
              <a:t>Accomplishment: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1" y="0"/>
            <a:ext cx="2209800" cy="2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0" y="1752600"/>
            <a:ext cx="8991600" cy="466578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Sent by government to explore the Great Salt Lake</a:t>
            </a:r>
          </a:p>
          <a:p>
            <a:r>
              <a:rPr lang="en-US" sz="3200" dirty="0" smtClean="0"/>
              <a:t>Wrote a book about Mormon people</a:t>
            </a:r>
          </a:p>
          <a:p>
            <a:r>
              <a:rPr lang="en-US" sz="3200" u="sng" dirty="0" smtClean="0"/>
              <a:t>Sent to find best route for the transcontinental railroad and decided it should go through WY and northern UT, not central UT</a:t>
            </a:r>
          </a:p>
          <a:p>
            <a:r>
              <a:rPr lang="en-US" sz="3200" dirty="0" smtClean="0"/>
              <a:t>Established a southern route to California</a:t>
            </a:r>
          </a:p>
          <a:p>
            <a:r>
              <a:rPr lang="en-US" sz="3200" dirty="0" smtClean="0"/>
              <a:t>Established a military road to Utah</a:t>
            </a:r>
          </a:p>
          <a:p>
            <a:r>
              <a:rPr lang="en-US" sz="3200" dirty="0" smtClean="0"/>
              <a:t>Killed by natives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Wesley Powell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one-armed explorer of Colorado and Green Rivers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do all year?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fall, winter, and spring, mountain men tended to their traps</a:t>
            </a:r>
          </a:p>
          <a:p>
            <a:r>
              <a:rPr lang="en-US" dirty="0" smtClean="0"/>
              <a:t>Cache:  a hole they’d dig to hide furs in. They’d cover the holes with dirt, large rocks, and brush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2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Rendezvous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Trappers, traders, and Indians got together every year at Rendezvous</a:t>
            </a:r>
          </a:p>
          <a:p>
            <a:r>
              <a:rPr lang="en-US" dirty="0" smtClean="0"/>
              <a:t>Mountain men only trapped 20 years, ended because</a:t>
            </a:r>
          </a:p>
          <a:p>
            <a:pPr lvl="1"/>
            <a:r>
              <a:rPr lang="en-US" dirty="0" smtClean="0"/>
              <a:t>Beaver died out</a:t>
            </a:r>
          </a:p>
          <a:p>
            <a:pPr lvl="1"/>
            <a:r>
              <a:rPr lang="en-US" dirty="0" smtClean="0"/>
              <a:t>Beaver hats weren’t fashionable in Europe anymore</a:t>
            </a:r>
          </a:p>
          <a:p>
            <a:r>
              <a:rPr lang="en-US" dirty="0" smtClean="0"/>
              <a:t>Rendezvous was a time for business and fun</a:t>
            </a:r>
          </a:p>
          <a:p>
            <a:r>
              <a:rPr lang="en-US" dirty="0" smtClean="0"/>
              <a:t>Mountain Men impact: paved the way for more white settlers to come west</a:t>
            </a:r>
          </a:p>
        </p:txBody>
      </p:sp>
    </p:spTree>
    <p:extLst>
      <p:ext uri="{BB962C8B-B14F-4D97-AF65-F5344CB8AC3E}">
        <p14:creationId xmlns:p14="http://schemas.microsoft.com/office/powerpoint/2010/main" val="16507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Skene</a:t>
            </a:r>
            <a:r>
              <a:rPr lang="en-US" dirty="0" smtClean="0"/>
              <a:t> Ogden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4497388" cy="1916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Ethnicity: American</a:t>
            </a:r>
          </a:p>
          <a:p>
            <a:r>
              <a:rPr lang="en-US" dirty="0" smtClean="0"/>
              <a:t>Company: Hudson’s Bay Company (British)</a:t>
            </a:r>
          </a:p>
          <a:p>
            <a:r>
              <a:rPr lang="en-US" dirty="0" smtClean="0"/>
              <a:t>Location: Cache Valley and Ogden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295400"/>
            <a:ext cx="4041775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Other Facts: Called Ogden a hole because it was surrounded by mountains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3886200"/>
            <a:ext cx="4040188" cy="2971800"/>
          </a:xfrm>
        </p:spPr>
        <p:txBody>
          <a:bodyPr/>
          <a:lstStyle/>
          <a:p>
            <a:r>
              <a:rPr lang="en-US" dirty="0" smtClean="0"/>
              <a:t>Accomplishments:</a:t>
            </a:r>
          </a:p>
          <a:p>
            <a:r>
              <a:rPr lang="en-US" dirty="0" smtClean="0"/>
              <a:t>One of the earliest written accounts of northern Utah in his journal.</a:t>
            </a:r>
          </a:p>
          <a:p>
            <a:r>
              <a:rPr lang="en-US" u="sng" dirty="0" smtClean="0"/>
              <a:t>Ogden and Ogden River named after him</a:t>
            </a:r>
            <a:endParaRPr lang="en-US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2438400" cy="31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267200"/>
            <a:ext cx="1981200" cy="220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Bridger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181600" cy="31062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Accomplishments: </a:t>
            </a:r>
          </a:p>
          <a:p>
            <a:r>
              <a:rPr lang="en-US" dirty="0" smtClean="0"/>
              <a:t>Took a boat from the Bear River to Great Salt Lake and explored it. </a:t>
            </a:r>
          </a:p>
          <a:p>
            <a:r>
              <a:rPr lang="en-US" u="sng" dirty="0" smtClean="0"/>
              <a:t>First to see Great Salt Lake</a:t>
            </a:r>
          </a:p>
          <a:p>
            <a:r>
              <a:rPr lang="en-US" dirty="0" smtClean="0"/>
              <a:t>Built trading posts where travelers could buy supplies.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152" y="1066800"/>
            <a:ext cx="3276848" cy="40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Ethnicity: American</a:t>
            </a:r>
          </a:p>
          <a:p>
            <a:r>
              <a:rPr lang="en-US" dirty="0" smtClean="0"/>
              <a:t>Company: Ashley-Henry Company</a:t>
            </a:r>
          </a:p>
          <a:p>
            <a:r>
              <a:rPr lang="en-US" dirty="0" smtClean="0"/>
              <a:t>Location: Northern Utah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768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Facts:</a:t>
            </a:r>
          </a:p>
          <a:p>
            <a:r>
              <a:rPr lang="en-US" sz="2800" dirty="0" smtClean="0"/>
              <a:t>Great story teller</a:t>
            </a:r>
          </a:p>
          <a:p>
            <a:r>
              <a:rPr lang="en-US" sz="2800" u="sng" dirty="0" smtClean="0"/>
              <a:t>Traded one fat cow for  2 or 3 skinny cows with travelers, then fattened them up and sold them too. 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14400"/>
          </a:xfrm>
        </p:spPr>
        <p:txBody>
          <a:bodyPr/>
          <a:lstStyle/>
          <a:p>
            <a:r>
              <a:rPr lang="en-US" dirty="0" err="1" smtClean="0"/>
              <a:t>Jedediah</a:t>
            </a:r>
            <a:r>
              <a:rPr lang="en-US" dirty="0" smtClean="0"/>
              <a:t> Smith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191000" y="3429000"/>
            <a:ext cx="49530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Other Facts: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Carried a rifle and a bible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Attacked by a grizzly (tore off his ear)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Survived traveled in California by burying self in sand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Prejudiced against natives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Killed by natives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228600" y="2667000"/>
            <a:ext cx="35052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Ethnicity: American</a:t>
            </a:r>
          </a:p>
          <a:p>
            <a:r>
              <a:rPr lang="en-US" dirty="0" smtClean="0"/>
              <a:t>Company: Ashley-Henry Company</a:t>
            </a:r>
          </a:p>
          <a:p>
            <a:r>
              <a:rPr lang="en-US" dirty="0" smtClean="0"/>
              <a:t>Location: All over Utah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4182379"/>
            <a:ext cx="4040188" cy="26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572000" y="0"/>
            <a:ext cx="4041775" cy="3352800"/>
          </a:xfrm>
        </p:spPr>
        <p:txBody>
          <a:bodyPr/>
          <a:lstStyle/>
          <a:p>
            <a:r>
              <a:rPr lang="en-US" dirty="0" smtClean="0"/>
              <a:t>Accomplishments:</a:t>
            </a:r>
          </a:p>
          <a:p>
            <a:r>
              <a:rPr lang="en-US" dirty="0" smtClean="0"/>
              <a:t>Leader among trappers</a:t>
            </a:r>
          </a:p>
          <a:p>
            <a:r>
              <a:rPr lang="en-US" u="sng" dirty="0" smtClean="0"/>
              <a:t>First to travel the length and width of Utah</a:t>
            </a:r>
          </a:p>
          <a:p>
            <a:r>
              <a:rPr lang="en-US" u="sng" dirty="0" smtClean="0"/>
              <a:t>Proved that no rivers flowed from the Great Salt Lake to the ocean</a:t>
            </a:r>
            <a:endParaRPr lang="en-US" u="sng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120794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9906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</a:t>
            </a:r>
            <a:r>
              <a:rPr lang="en-US" dirty="0" err="1" smtClean="0"/>
              <a:t>Beckwourth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4497388" cy="13065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Ethnicity: African American</a:t>
            </a:r>
          </a:p>
          <a:p>
            <a:r>
              <a:rPr lang="en-US" dirty="0" smtClean="0"/>
              <a:t>Company: Ashley-Henry Company</a:t>
            </a:r>
          </a:p>
          <a:p>
            <a:r>
              <a:rPr lang="en-US" dirty="0" smtClean="0"/>
              <a:t>Location: All over the west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876800" y="0"/>
            <a:ext cx="4041775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Accomplishments: </a:t>
            </a:r>
            <a:r>
              <a:rPr lang="en-US" u="sng" dirty="0" smtClean="0"/>
              <a:t>Explorer, trapper, miner, army scout, and businessman</a:t>
            </a:r>
          </a:p>
          <a:p>
            <a:r>
              <a:rPr lang="en-US" dirty="0" smtClean="0"/>
              <a:t>Wrote a book about his life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Other Facts</a:t>
            </a:r>
          </a:p>
          <a:p>
            <a:r>
              <a:rPr lang="en-US" u="sng" dirty="0" smtClean="0"/>
              <a:t>Former slave in Virginia</a:t>
            </a:r>
          </a:p>
          <a:p>
            <a:r>
              <a:rPr lang="en-US" dirty="0" smtClean="0"/>
              <a:t>Adopted by tribe of Crow Indians. </a:t>
            </a:r>
          </a:p>
          <a:p>
            <a:r>
              <a:rPr lang="en-US" dirty="0" smtClean="0"/>
              <a:t>Married a Crow woman</a:t>
            </a:r>
          </a:p>
          <a:p>
            <a:r>
              <a:rPr lang="en-US" dirty="0" smtClean="0"/>
              <a:t>Great story teller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9764" y="2590800"/>
            <a:ext cx="291852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590800"/>
            <a:ext cx="169924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Etienne Provost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4497388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Ethnicity: French</a:t>
            </a:r>
          </a:p>
          <a:p>
            <a:r>
              <a:rPr lang="en-US" dirty="0" smtClean="0"/>
              <a:t>Company: New Mexico</a:t>
            </a:r>
          </a:p>
          <a:p>
            <a:r>
              <a:rPr lang="en-US" dirty="0" smtClean="0"/>
              <a:t>Location: Utah Valley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5" y="0"/>
            <a:ext cx="4041775" cy="2449512"/>
          </a:xfrm>
        </p:spPr>
        <p:txBody>
          <a:bodyPr>
            <a:normAutofit/>
          </a:bodyPr>
          <a:lstStyle/>
          <a:p>
            <a:r>
              <a:rPr lang="en-US" dirty="0" smtClean="0"/>
              <a:t>Accomplishments:</a:t>
            </a:r>
          </a:p>
          <a:p>
            <a:r>
              <a:rPr lang="en-US" dirty="0" smtClean="0"/>
              <a:t>Also recorded as first to see Great Salt Lake</a:t>
            </a:r>
          </a:p>
          <a:p>
            <a:r>
              <a:rPr lang="en-US" dirty="0" smtClean="0"/>
              <a:t>Led important expeditions</a:t>
            </a:r>
          </a:p>
          <a:p>
            <a:r>
              <a:rPr lang="en-US" dirty="0" smtClean="0"/>
              <a:t>Established trading posts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Other Facts</a:t>
            </a:r>
          </a:p>
          <a:p>
            <a:r>
              <a:rPr lang="en-US" dirty="0" smtClean="0"/>
              <a:t>Provo and the Provo River are named after him</a:t>
            </a:r>
          </a:p>
          <a:p>
            <a:r>
              <a:rPr lang="en-US" u="sng" dirty="0" smtClean="0"/>
              <a:t>(While smoking peace pipe) Attacked by natives in the first reported clash between natives and non-natives.</a:t>
            </a:r>
            <a:endParaRPr lang="en-US" u="sng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3529366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Antoine </a:t>
            </a:r>
            <a:r>
              <a:rPr lang="en-US" dirty="0" err="1" smtClean="0"/>
              <a:t>Robidoux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4497388" cy="1600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Ethnicity: French </a:t>
            </a:r>
          </a:p>
          <a:p>
            <a:r>
              <a:rPr lang="en-US" u="sng" dirty="0" smtClean="0"/>
              <a:t>Company: New Mexico</a:t>
            </a:r>
          </a:p>
          <a:p>
            <a:r>
              <a:rPr lang="en-US" u="sng" dirty="0" smtClean="0"/>
              <a:t>Location: Uinta Basin</a:t>
            </a:r>
            <a:endParaRPr lang="en-US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800600" y="0"/>
            <a:ext cx="4343400" cy="2449512"/>
          </a:xfrm>
        </p:spPr>
        <p:txBody>
          <a:bodyPr>
            <a:normAutofit/>
          </a:bodyPr>
          <a:lstStyle/>
          <a:p>
            <a:r>
              <a:rPr lang="en-US" dirty="0" smtClean="0"/>
              <a:t>Accomplishments:</a:t>
            </a:r>
          </a:p>
          <a:p>
            <a:r>
              <a:rPr lang="en-US" dirty="0" smtClean="0"/>
              <a:t>Built forts and trading posts (Fort </a:t>
            </a:r>
            <a:r>
              <a:rPr lang="en-US" dirty="0" err="1" smtClean="0"/>
              <a:t>Robidoux</a:t>
            </a:r>
            <a:r>
              <a:rPr lang="en-US" dirty="0" smtClean="0"/>
              <a:t> was among the </a:t>
            </a:r>
            <a:r>
              <a:rPr lang="en-US" dirty="0" err="1" smtClean="0"/>
              <a:t>Utes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1503363"/>
          </a:xfrm>
        </p:spPr>
        <p:txBody>
          <a:bodyPr/>
          <a:lstStyle/>
          <a:p>
            <a:r>
              <a:rPr lang="en-US" dirty="0" smtClean="0"/>
              <a:t>Other Facts</a:t>
            </a:r>
          </a:p>
          <a:p>
            <a:r>
              <a:rPr lang="en-US" u="sng" dirty="0" smtClean="0"/>
              <a:t>Carved a message into a Rock </a:t>
            </a:r>
            <a:endParaRPr lang="en-US" u="sn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8775"/>
            <a:ext cx="27881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4196" y="3429000"/>
            <a:ext cx="4461129" cy="34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R. Walker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4497388" cy="1382712"/>
          </a:xfrm>
        </p:spPr>
        <p:txBody>
          <a:bodyPr>
            <a:normAutofit/>
          </a:bodyPr>
          <a:lstStyle/>
          <a:p>
            <a:r>
              <a:rPr lang="en-US" dirty="0" smtClean="0"/>
              <a:t>Ethnicity: American</a:t>
            </a:r>
          </a:p>
          <a:p>
            <a:r>
              <a:rPr lang="en-US" dirty="0" smtClean="0"/>
              <a:t>Company: None</a:t>
            </a:r>
          </a:p>
          <a:p>
            <a:r>
              <a:rPr lang="en-US" dirty="0" smtClean="0"/>
              <a:t>Location: All over the west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8200" y="1219200"/>
            <a:ext cx="4270375" cy="2449512"/>
          </a:xfrm>
        </p:spPr>
        <p:txBody>
          <a:bodyPr>
            <a:normAutofit/>
          </a:bodyPr>
          <a:lstStyle/>
          <a:p>
            <a:r>
              <a:rPr lang="en-US" dirty="0" smtClean="0"/>
              <a:t>Accomplishments:</a:t>
            </a:r>
          </a:p>
          <a:p>
            <a:r>
              <a:rPr lang="en-US" dirty="0" smtClean="0"/>
              <a:t>Trapper and guide for pioneers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Established the main trail for movement to California due to his published reports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3733800"/>
            <a:ext cx="4041775" cy="2112963"/>
          </a:xfrm>
        </p:spPr>
        <p:txBody>
          <a:bodyPr/>
          <a:lstStyle/>
          <a:p>
            <a:r>
              <a:rPr lang="en-US" dirty="0" smtClean="0"/>
              <a:t>Other Facts</a:t>
            </a:r>
          </a:p>
          <a:p>
            <a:r>
              <a:rPr lang="en-US" dirty="0" smtClean="0"/>
              <a:t>Walker was not the first to use the Walker trail, but his writings made it popular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2473642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438400"/>
            <a:ext cx="273056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C. Fremont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0" y="0"/>
            <a:ext cx="1295400" cy="1219200"/>
          </a:xfrm>
        </p:spPr>
        <p:txBody>
          <a:bodyPr/>
          <a:lstStyle/>
          <a:p>
            <a:r>
              <a:rPr lang="en-US" dirty="0" smtClean="0"/>
              <a:t>1841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0" y="1143000"/>
            <a:ext cx="8385175" cy="639762"/>
          </a:xfrm>
        </p:spPr>
        <p:txBody>
          <a:bodyPr/>
          <a:lstStyle/>
          <a:p>
            <a:r>
              <a:rPr lang="en-US" dirty="0" smtClean="0"/>
              <a:t>Accomplishments: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0" y="1676400"/>
            <a:ext cx="8458200" cy="4741989"/>
          </a:xfrm>
        </p:spPr>
        <p:txBody>
          <a:bodyPr>
            <a:noAutofit/>
          </a:bodyPr>
          <a:lstStyle/>
          <a:p>
            <a:r>
              <a:rPr lang="en-US" sz="2800" dirty="0" smtClean="0"/>
              <a:t>Worked for Army Corps of Topographical Engineers and learned about astronomy, plants, mining, and record making</a:t>
            </a:r>
          </a:p>
          <a:p>
            <a:r>
              <a:rPr lang="en-US" sz="2800" u="sng" dirty="0" smtClean="0"/>
              <a:t>Hired to explore and map the Oregon Trail</a:t>
            </a:r>
          </a:p>
          <a:p>
            <a:r>
              <a:rPr lang="en-US" sz="2800" dirty="0" smtClean="0"/>
              <a:t>Writings inspired people to move west</a:t>
            </a:r>
          </a:p>
          <a:p>
            <a:r>
              <a:rPr lang="en-US" sz="2800" u="sng" dirty="0" smtClean="0"/>
              <a:t>Published a book with errors: Great Salt Lake and Utah Lake were same body of water, Utah was a garden spot, fertile and well watered.</a:t>
            </a:r>
          </a:p>
          <a:p>
            <a:r>
              <a:rPr lang="en-US" sz="2800" dirty="0" smtClean="0"/>
              <a:t>These mistakes  led Mormons to want to settle there </a:t>
            </a:r>
          </a:p>
          <a:p>
            <a:r>
              <a:rPr lang="en-US" sz="2800" dirty="0" smtClean="0"/>
              <a:t>Contributed valuable info about Utah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"/>
            <a:ext cx="1752600" cy="118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1295400" cy="170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7353</TotalTime>
  <Words>675</Words>
  <Application>Microsoft Office PowerPoint</Application>
  <PresentationFormat>On-screen Show (4:3)</PresentationFormat>
  <Paragraphs>114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Mountain Men</vt:lpstr>
      <vt:lpstr>Peter Skene Ogden</vt:lpstr>
      <vt:lpstr>Jim Bridger</vt:lpstr>
      <vt:lpstr>Jedediah Smith</vt:lpstr>
      <vt:lpstr>James Beckwourth</vt:lpstr>
      <vt:lpstr>Etienne Provost</vt:lpstr>
      <vt:lpstr>Antoine Robidoux</vt:lpstr>
      <vt:lpstr>Joseph R. Walker</vt:lpstr>
      <vt:lpstr>John C. Fremont </vt:lpstr>
      <vt:lpstr>John W. Gunnison</vt:lpstr>
      <vt:lpstr>John Wesley Powell </vt:lpstr>
      <vt:lpstr>What did they do all year?</vt:lpstr>
      <vt:lpstr>Rendezvous 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asdteacher</dc:creator>
  <cp:lastModifiedBy>Frontier1</cp:lastModifiedBy>
  <cp:revision>14</cp:revision>
  <dcterms:created xsi:type="dcterms:W3CDTF">2008-09-15T04:55:10Z</dcterms:created>
  <dcterms:modified xsi:type="dcterms:W3CDTF">2015-02-12T14:40:32Z</dcterms:modified>
</cp:coreProperties>
</file>