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95" r:id="rId12"/>
    <p:sldId id="296" r:id="rId13"/>
    <p:sldId id="297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A9E2D-0B33-0045-B1B9-B9A516BB149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B3F1E-8E87-C948-9F44-42AE05DAA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2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BF8ADCA-9D29-4591-B7C3-A4F35237766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54D76FF-F5B6-4F07-8863-CD37DC85B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ADCA-9D29-4591-B7C3-A4F35237766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76FF-F5B6-4F07-8863-CD37DC85B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ADCA-9D29-4591-B7C3-A4F35237766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76FF-F5B6-4F07-8863-CD37DC85B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BF8ADCA-9D29-4591-B7C3-A4F35237766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76FF-F5B6-4F07-8863-CD37DC85B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BF8ADCA-9D29-4591-B7C3-A4F35237766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54D76FF-F5B6-4F07-8863-CD37DC85B77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BF8ADCA-9D29-4591-B7C3-A4F35237766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54D76FF-F5B6-4F07-8863-CD37DC85B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BF8ADCA-9D29-4591-B7C3-A4F35237766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54D76FF-F5B6-4F07-8863-CD37DC85B7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ADCA-9D29-4591-B7C3-A4F35237766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76FF-F5B6-4F07-8863-CD37DC85B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BF8ADCA-9D29-4591-B7C3-A4F35237766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54D76FF-F5B6-4F07-8863-CD37DC85B7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BF8ADCA-9D29-4591-B7C3-A4F35237766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54D76FF-F5B6-4F07-8863-CD37DC85B7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BF8ADCA-9D29-4591-B7C3-A4F35237766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54D76FF-F5B6-4F07-8863-CD37DC85B7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BF8ADCA-9D29-4591-B7C3-A4F35237766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54D76FF-F5B6-4F07-8863-CD37DC85B77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12 Utah Life Reflects the 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Immigrants, Technology, Mining, National Parks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Copper, Coal, Silver, &amp; Gold</a:t>
            </a:r>
          </a:p>
          <a:p>
            <a:r>
              <a:rPr lang="en-US" dirty="0" smtClean="0"/>
              <a:t>Smelter- a place where metal is separated from rock, usually by heat.</a:t>
            </a:r>
          </a:p>
          <a:p>
            <a:r>
              <a:rPr lang="en-US" dirty="0" smtClean="0"/>
              <a:t>Daniel </a:t>
            </a:r>
            <a:r>
              <a:rPr lang="en-US" dirty="0" err="1" smtClean="0"/>
              <a:t>Jackling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founder of Utah Copper Company (Kennecott)</a:t>
            </a:r>
          </a:p>
          <a:p>
            <a:pPr lvl="1"/>
            <a:r>
              <a:rPr lang="en-US" dirty="0" smtClean="0"/>
              <a:t>Developed the open-pit mining method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Preserving the Land and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Parks and Monuments are created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876800" cy="25053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Natural Bridges National Monument (1</a:t>
            </a:r>
            <a:r>
              <a:rPr lang="en-US" baseline="30000" dirty="0" smtClean="0"/>
              <a:t>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Rainbow Bridge National Monument</a:t>
            </a:r>
          </a:p>
          <a:p>
            <a:r>
              <a:rPr lang="en-US" dirty="0" smtClean="0"/>
              <a:t>Dinosaur National Monument</a:t>
            </a:r>
          </a:p>
          <a:p>
            <a:r>
              <a:rPr lang="en-US" dirty="0" smtClean="0"/>
              <a:t>Zion National Park (1</a:t>
            </a:r>
            <a:r>
              <a:rPr lang="en-US" baseline="30000" dirty="0" smtClean="0"/>
              <a:t>st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zion_national_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4041646"/>
            <a:ext cx="2743200" cy="281635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2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Strawberry Reservoir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provide more water in Utah County they build a concrete tunnel over 3 miles long to connect the water from the Strawberry river to the Spanish Fork River</a:t>
            </a:r>
          </a:p>
          <a:p>
            <a:r>
              <a:rPr lang="en-US" dirty="0" smtClean="0"/>
              <a:t>They had to create a dam which would cover a lot of land previously used for cattle grazing. </a:t>
            </a:r>
          </a:p>
          <a:p>
            <a:r>
              <a:rPr lang="en-US" dirty="0" smtClean="0"/>
              <a:t>The land was taken from the </a:t>
            </a:r>
            <a:r>
              <a:rPr lang="en-US" dirty="0" err="1" smtClean="0"/>
              <a:t>Utes</a:t>
            </a:r>
            <a:r>
              <a:rPr lang="en-US" dirty="0" smtClean="0"/>
              <a:t> who had been renting it to ranchers for grazing…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 smtClean="0"/>
              <a:t>National Parks &amp; Monuments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Water shortage problems- dams built</a:t>
            </a:r>
          </a:p>
          <a:p>
            <a:r>
              <a:rPr lang="en-US" sz="2400" dirty="0" smtClean="0"/>
              <a:t>National forests created- important watersheds</a:t>
            </a:r>
          </a:p>
          <a:p>
            <a:r>
              <a:rPr lang="en-US" sz="2400" dirty="0" smtClean="0"/>
              <a:t>1908 Natural Bridges National Monument- 1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national monument in Utah</a:t>
            </a:r>
          </a:p>
          <a:p>
            <a:r>
              <a:rPr lang="en-US" sz="2400" dirty="0" smtClean="0"/>
              <a:t>1918 Zion National Park- Utah’s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national park</a:t>
            </a:r>
            <a:endParaRPr lang="en-US" sz="2400" dirty="0"/>
          </a:p>
        </p:txBody>
      </p:sp>
      <p:pic>
        <p:nvPicPr>
          <p:cNvPr id="4" name="Picture 3" descr="NAB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200"/>
            <a:ext cx="4622800" cy="3106522"/>
          </a:xfrm>
          <a:prstGeom prst="rect">
            <a:avLst/>
          </a:prstGeom>
        </p:spPr>
      </p:pic>
      <p:pic>
        <p:nvPicPr>
          <p:cNvPr id="5" name="Picture 4" descr="subway-zion-national-p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381376"/>
            <a:ext cx="4267200" cy="324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 to find jobs</a:t>
            </a:r>
          </a:p>
          <a:p>
            <a:r>
              <a:rPr lang="en-US" dirty="0" smtClean="0"/>
              <a:t>Group together with other immigrants to cope with the isolation of being strangers</a:t>
            </a:r>
          </a:p>
          <a:p>
            <a:r>
              <a:rPr lang="en-US" dirty="0" smtClean="0"/>
              <a:t>Jobs- got paid less, or could find no job</a:t>
            </a:r>
          </a:p>
          <a:p>
            <a:endParaRPr lang="en-US" dirty="0" smtClean="0"/>
          </a:p>
          <a:p>
            <a:r>
              <a:rPr lang="en-US" dirty="0" smtClean="0"/>
              <a:t>Who did you let come to Utah?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1910 Mexican Revolution caused thousand to leave</a:t>
            </a:r>
          </a:p>
          <a:p>
            <a:r>
              <a:rPr lang="en-US" sz="2400" dirty="0" smtClean="0"/>
              <a:t>Majority- worked in mines, mills, railroads, or seasonal migrant worker</a:t>
            </a:r>
          </a:p>
          <a:p>
            <a:r>
              <a:rPr lang="en-US" sz="2400" dirty="0" smtClean="0"/>
              <a:t>Mexican </a:t>
            </a:r>
            <a:r>
              <a:rPr lang="en-US" sz="2400" i="1" dirty="0" err="1" smtClean="0"/>
              <a:t>colonias</a:t>
            </a:r>
            <a:r>
              <a:rPr lang="en-US" sz="2400" i="1" dirty="0" smtClean="0"/>
              <a:t> (</a:t>
            </a:r>
            <a:r>
              <a:rPr lang="en-US" sz="2400" dirty="0" smtClean="0"/>
              <a:t>communities) </a:t>
            </a:r>
          </a:p>
          <a:p>
            <a:endParaRPr lang="en-US" sz="2400" dirty="0"/>
          </a:p>
        </p:txBody>
      </p:sp>
      <p:pic>
        <p:nvPicPr>
          <p:cNvPr id="4" name="Picture 3" descr="mexico-fl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114800"/>
            <a:ext cx="3714750" cy="2524125"/>
          </a:xfrm>
          <a:prstGeom prst="rect">
            <a:avLst/>
          </a:prstGeom>
        </p:spPr>
      </p:pic>
      <p:pic>
        <p:nvPicPr>
          <p:cNvPr id="5" name="Picture 4" descr="map-mex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9624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 to work in mines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unmarried men, later Greek brides were sent to Utah</a:t>
            </a:r>
          </a:p>
          <a:p>
            <a:r>
              <a:rPr lang="en-US" dirty="0" smtClean="0"/>
              <a:t>Greek Orthodox Churches built in Salt Lake</a:t>
            </a:r>
            <a:endParaRPr lang="en-US" dirty="0"/>
          </a:p>
        </p:txBody>
      </p:sp>
      <p:pic>
        <p:nvPicPr>
          <p:cNvPr id="6" name="Picture 5" descr="greece_small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030011"/>
            <a:ext cx="3781425" cy="2827989"/>
          </a:xfrm>
          <a:prstGeom prst="rect">
            <a:avLst/>
          </a:prstGeom>
        </p:spPr>
      </p:pic>
      <p:pic>
        <p:nvPicPr>
          <p:cNvPr id="7" name="Picture 6" descr="greece fl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28600"/>
            <a:ext cx="3352800" cy="223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stayed after working on the railroad</a:t>
            </a:r>
          </a:p>
          <a:p>
            <a:r>
              <a:rPr lang="en-US" dirty="0" smtClean="0"/>
              <a:t>Others worked in mines or set up small businesses</a:t>
            </a:r>
            <a:endParaRPr lang="en-US" dirty="0"/>
          </a:p>
        </p:txBody>
      </p:sp>
      <p:pic>
        <p:nvPicPr>
          <p:cNvPr id="4" name="Picture 3" descr="china fl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0"/>
            <a:ext cx="3718560" cy="2438400"/>
          </a:xfrm>
          <a:prstGeom prst="rect">
            <a:avLst/>
          </a:prstGeom>
        </p:spPr>
      </p:pic>
      <p:pic>
        <p:nvPicPr>
          <p:cNvPr id="5" name="Picture 4" descr="china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9263" y="3048000"/>
            <a:ext cx="4792609" cy="378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 smtClean="0"/>
              <a:t>Mines- </a:t>
            </a:r>
            <a:r>
              <a:rPr lang="en-US" sz="2400" dirty="0" smtClean="0"/>
              <a:t>800 @ Bingham, 1,000 @ Helper &amp; Price</a:t>
            </a:r>
          </a:p>
          <a:p>
            <a:r>
              <a:rPr lang="en-US" dirty="0" smtClean="0"/>
              <a:t>Most were farm laborers</a:t>
            </a:r>
          </a:p>
          <a:p>
            <a:pPr lvl="1"/>
            <a:r>
              <a:rPr lang="en-US" dirty="0" smtClean="0"/>
              <a:t>Utah celery &amp; tomato crops, and sugar beet industry became dependent on Japanese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japan-fl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0"/>
            <a:ext cx="3714750" cy="2524125"/>
          </a:xfrm>
          <a:prstGeom prst="rect">
            <a:avLst/>
          </a:prstGeom>
        </p:spPr>
      </p:pic>
      <p:pic>
        <p:nvPicPr>
          <p:cNvPr id="5" name="Picture 4" descr="japan-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590237"/>
            <a:ext cx="3190875" cy="326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52 families started community near Gunnison, UT (central UT)</a:t>
            </a:r>
          </a:p>
          <a:p>
            <a:r>
              <a:rPr lang="en-US" dirty="0" smtClean="0"/>
              <a:t>Colony failed- poor land, lack of water</a:t>
            </a:r>
          </a:p>
          <a:p>
            <a:r>
              <a:rPr lang="en-US" dirty="0" smtClean="0"/>
              <a:t>Only 12 families stayed and became chicken farmers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Discrimination in Utah</a:t>
            </a:r>
          </a:p>
          <a:p>
            <a:pPr lvl="1"/>
            <a:r>
              <a:rPr lang="en-US" dirty="0" smtClean="0"/>
              <a:t>Lower wages</a:t>
            </a:r>
          </a:p>
          <a:p>
            <a:pPr lvl="1"/>
            <a:r>
              <a:rPr lang="en-US" dirty="0" smtClean="0"/>
              <a:t>Mixed race couple could not get a marriage license</a:t>
            </a:r>
          </a:p>
          <a:p>
            <a:pPr lvl="1"/>
            <a:r>
              <a:rPr lang="en-US" dirty="0" smtClean="0"/>
              <a:t>Could only live in certain parts of town</a:t>
            </a:r>
          </a:p>
          <a:p>
            <a:pPr lvl="1"/>
            <a:r>
              <a:rPr lang="en-US" dirty="0" smtClean="0"/>
              <a:t>Not admitted to Lagoon, most restaurants or hotels</a:t>
            </a:r>
          </a:p>
          <a:p>
            <a:pPr lvl="1"/>
            <a:r>
              <a:rPr lang="en-US" dirty="0" smtClean="0"/>
              <a:t>Ku Klux Klan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 trains- main source of transportation until cars</a:t>
            </a:r>
          </a:p>
          <a:p>
            <a:r>
              <a:rPr lang="en-US" dirty="0" smtClean="0"/>
              <a:t>1896 Utah begins using electricity</a:t>
            </a:r>
          </a:p>
          <a:p>
            <a:pPr lvl="1"/>
            <a:r>
              <a:rPr lang="en-US" dirty="0" smtClean="0"/>
              <a:t>Streetlights, mines, city businesses, and then to homes</a:t>
            </a:r>
          </a:p>
          <a:p>
            <a:pPr lvl="1"/>
            <a:r>
              <a:rPr lang="en-US" dirty="0" smtClean="0"/>
              <a:t>Rural areas had to wait a long time for electricity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17351</TotalTime>
  <Words>419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Verdana</vt:lpstr>
      <vt:lpstr>Wingdings 2</vt:lpstr>
      <vt:lpstr>Verve</vt:lpstr>
      <vt:lpstr>Ch. 12 Utah Life Reflects the Nation</vt:lpstr>
      <vt:lpstr>Immigrants</vt:lpstr>
      <vt:lpstr>Mexican Immigrants</vt:lpstr>
      <vt:lpstr>Greek</vt:lpstr>
      <vt:lpstr>Chinese</vt:lpstr>
      <vt:lpstr>Japanese</vt:lpstr>
      <vt:lpstr>Jews</vt:lpstr>
      <vt:lpstr>African Americans</vt:lpstr>
      <vt:lpstr>Advancing Technology</vt:lpstr>
      <vt:lpstr>Mining</vt:lpstr>
      <vt:lpstr>Preserving the Land and water</vt:lpstr>
      <vt:lpstr>National Parks and Monuments are created</vt:lpstr>
      <vt:lpstr>Strawberry Reservoir</vt:lpstr>
      <vt:lpstr>National Parks &amp; Monuments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12 Utah Life Reflects the Nation</dc:title>
  <dc:creator>Jacksters</dc:creator>
  <cp:lastModifiedBy>Christina L. Jacobs</cp:lastModifiedBy>
  <cp:revision>61</cp:revision>
  <dcterms:created xsi:type="dcterms:W3CDTF">2012-11-24T19:20:43Z</dcterms:created>
  <dcterms:modified xsi:type="dcterms:W3CDTF">2015-12-02T03:20:28Z</dcterms:modified>
</cp:coreProperties>
</file>