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9144000" cy="5143500" type="screen16x9"/>
  <p:notesSz cx="6858000" cy="9144000"/>
  <p:embeddedFontLst>
    <p:embeddedFont>
      <p:font typeface="Playfair Display"/>
      <p:regular r:id="rId14"/>
      <p:bold r:id="rId15"/>
      <p:italic r:id="rId16"/>
      <p:boldItalic r:id="rId17"/>
    </p:embeddedFont>
    <p:embeddedFont>
      <p:font typeface="Lato" panose="020B0604020202020204" charset="0"/>
      <p:regular r:id="rId18"/>
      <p:bold r:id="rId19"/>
      <p:italic r:id="rId20"/>
      <p:boldItalic r:id="rId21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90958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4475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2888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0801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3823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5411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4707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8431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2380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2347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2749050" y="748800"/>
            <a:ext cx="3645899" cy="36458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399" cy="701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599" cy="161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599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199" cy="168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a Bill Becomes a Law in Utah 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399" cy="701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Step 8: The Governor Decides</a:t>
            </a:r>
            <a:endParaRPr dirty="0"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The Governor has 20 days to choose if he wants to: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Sign the Bill (Makes it a law)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Not sign the Bill (It won’t be a law)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Veto the </a:t>
            </a:r>
            <a:r>
              <a:rPr lang="en-US" dirty="0"/>
              <a:t>Bill (It won’t be a law)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9: What if both houses want the Bill to become a law?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both houses has 2/3 of people vote to make the Bill a law, they override the Governor’s veto.</a:t>
            </a:r>
          </a:p>
          <a:p>
            <a:r>
              <a:rPr lang="en-US" dirty="0" smtClean="0"/>
              <a:t>The Bill can be a law!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3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Step 1: Idea</a:t>
            </a:r>
            <a:r>
              <a:rPr lang="en" dirty="0"/>
              <a:t>	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/>
              <a:t>Legislators </a:t>
            </a:r>
            <a:r>
              <a:rPr lang="en" dirty="0"/>
              <a:t>need an idea</a:t>
            </a:r>
            <a:r>
              <a:rPr lang="en" dirty="0" smtClean="0"/>
              <a:t>!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/>
              <a:t>Ideas come from: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" dirty="0" smtClean="0"/>
              <a:t>Legislators’ experiences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" dirty="0" smtClean="0"/>
              <a:t>Utah Citizen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" dirty="0" smtClean="0"/>
              <a:t>Special Interest Groups or Lobbyists </a:t>
            </a:r>
            <a:endParaRPr lang="en" dirty="0"/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40050" y="391346"/>
            <a:ext cx="1992949" cy="275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Step 2: Drafting a Bill	</a:t>
            </a:r>
            <a:endParaRPr dirty="0"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Utah legislators get help from lawyers while they write their bills</a:t>
            </a:r>
            <a:endParaRPr dirty="0"/>
          </a:p>
        </p:txBody>
      </p:sp>
      <p:pic>
        <p:nvPicPr>
          <p:cNvPr id="1030" name="Picture 6" descr="Image result for lawy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211" y="2102704"/>
            <a:ext cx="3421342" cy="234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Step 3: Bills Read</a:t>
            </a:r>
            <a:endParaRPr dirty="0"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Once Bills are written, they need to be read to Congress (either the House of Representatives or the Senate)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After they’re read, bills are given a name and number and sent to committees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961" y="2405062"/>
            <a:ext cx="7458075" cy="24669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Step 4: Committees Can…</a:t>
            </a:r>
            <a:endParaRPr dirty="0"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Amend: Make changes to the bill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Substitute: Replace the bill with an entirely new bill that is about the same topic) 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Hold: Take no action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Table: Decide not to deal with the bill until the next meeting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Pass the Bill: pass the bill…Now it can be introduced to the rest of the Senate/House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Step 5: Bills are read to Legislators</a:t>
            </a:r>
            <a:endParaRPr dirty="0"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Can happen in Senate or House of Representatives</a:t>
            </a:r>
            <a:endParaRPr lang="en-US" dirty="0" smtClean="0"/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Bills are read, including their title and number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The sponsor will explain the bill and answer questions from legislators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All members of Congress will make changes to the bill (they have to be relevant!) or substitute the bill for another one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Legislators vote on the Bill—Majority wins! </a:t>
            </a:r>
            <a:endParaRPr lang="en-US" dirty="0" smtClean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Bill presented to other house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…It has to be passed in the other house. </a:t>
            </a:r>
          </a:p>
          <a:p>
            <a:r>
              <a:rPr lang="en-US" dirty="0" smtClean="0"/>
              <a:t>In other words: A Bill has to pass the Senate and the House of Representatives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12" y="2454325"/>
            <a:ext cx="45148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933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What if a Bill doesn’t pass both houses?</a:t>
            </a:r>
            <a:endParaRPr dirty="0"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206264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That bill doesn’t get to become a law! </a:t>
            </a:r>
          </a:p>
          <a:p>
            <a:pPr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2052" name="Picture 4" descr="https://encrypted-tbn2.gstatic.com/images?q=tbn:ANd9GcT23N-2QQNLqxi3AnTD4eETYA4iqwFmO9OOtO_WaCYq2gdP5Rabosp9nl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551" y="1879507"/>
            <a:ext cx="2040778" cy="201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Step 7: </a:t>
            </a:r>
            <a:r>
              <a:rPr lang="en-US" sz="2800" dirty="0" smtClean="0"/>
              <a:t>Bill is signed by leaders of both houses</a:t>
            </a:r>
            <a:endParaRPr dirty="0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This is called “Enrolling” and helps to get the Bill ready to send to the Governor</a:t>
            </a:r>
            <a:endParaRPr dirty="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395</Words>
  <Application>Microsoft Office PowerPoint</Application>
  <PresentationFormat>On-screen Show (16:9)</PresentationFormat>
  <Paragraphs>41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Playfair Display</vt:lpstr>
      <vt:lpstr>Lato</vt:lpstr>
      <vt:lpstr>Arial</vt:lpstr>
      <vt:lpstr>coral</vt:lpstr>
      <vt:lpstr>How a Bill Becomes a Law in Utah </vt:lpstr>
      <vt:lpstr>Step 1: Idea </vt:lpstr>
      <vt:lpstr>Step 2: Drafting a Bill </vt:lpstr>
      <vt:lpstr>Step 3: Bills Read</vt:lpstr>
      <vt:lpstr>Step 4: Committees Can…</vt:lpstr>
      <vt:lpstr>Step 5: Bills are read to Legislators</vt:lpstr>
      <vt:lpstr>Step 6: Bill presented to other house</vt:lpstr>
      <vt:lpstr>What if a Bill doesn’t pass both houses?</vt:lpstr>
      <vt:lpstr>Step 7: Bill is signed by leaders of both houses</vt:lpstr>
      <vt:lpstr>Step 8: The Governor Decides</vt:lpstr>
      <vt:lpstr>Step 9: What if both houses want the Bill to become a law?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 Bill Becomes a Law in Utah</dc:title>
  <dc:creator>Katie Peterson</dc:creator>
  <cp:lastModifiedBy>Katie Peterson</cp:lastModifiedBy>
  <cp:revision>4</cp:revision>
  <dcterms:modified xsi:type="dcterms:W3CDTF">2015-11-06T19:56:29Z</dcterms:modified>
</cp:coreProperties>
</file>