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5" r:id="rId2"/>
    <p:sldId id="276" r:id="rId3"/>
    <p:sldId id="277" r:id="rId4"/>
    <p:sldId id="278" r:id="rId5"/>
    <p:sldId id="279" r:id="rId6"/>
    <p:sldId id="256" r:id="rId7"/>
    <p:sldId id="258" r:id="rId8"/>
    <p:sldId id="259" r:id="rId9"/>
    <p:sldId id="257" r:id="rId10"/>
    <p:sldId id="274" r:id="rId11"/>
    <p:sldId id="272" r:id="rId12"/>
    <p:sldId id="273" r:id="rId13"/>
    <p:sldId id="271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7" autoAdjust="0"/>
  </p:normalViewPr>
  <p:slideViewPr>
    <p:cSldViewPr>
      <p:cViewPr varScale="1">
        <p:scale>
          <a:sx n="52" d="100"/>
          <a:sy n="52" d="100"/>
        </p:scale>
        <p:origin x="-1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E385-DF59-4440-B4EA-F1BC202219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4635-F211-446E-9943-8471AF0C0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4635-F211-446E-9943-8471AF0C0B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BA6C12-1A3C-4126-8ED0-D4D0C6446148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50B0B3-21EA-4B7A-B87F-D8EB6D4F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n.wikipedia.org/wiki/The_Church_of_Jesus_Christ_of_Latter-day_Sain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Passing through the great basin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Pioneers Before the Mormons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Church of Jesus Christ of Latter-day Saints</a:t>
            </a:r>
          </a:p>
          <a:p>
            <a:r>
              <a:rPr lang="en-US" dirty="0" smtClean="0"/>
              <a:t>LDS</a:t>
            </a:r>
          </a:p>
          <a:p>
            <a:r>
              <a:rPr lang="en-US" dirty="0" smtClean="0"/>
              <a:t>Mormon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the Mormons </a:t>
            </a:r>
            <a:br>
              <a:rPr lang="en-US" dirty="0" smtClean="0"/>
            </a:br>
            <a:r>
              <a:rPr lang="en-US" dirty="0" smtClean="0"/>
              <a:t>start and end up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New York</a:t>
            </a:r>
          </a:p>
          <a:p>
            <a:r>
              <a:rPr lang="en-US" sz="4000" dirty="0" smtClean="0"/>
              <a:t>Ohio </a:t>
            </a:r>
          </a:p>
          <a:p>
            <a:r>
              <a:rPr lang="en-US" sz="4000" dirty="0" smtClean="0"/>
              <a:t>Missouri </a:t>
            </a:r>
          </a:p>
          <a:p>
            <a:r>
              <a:rPr lang="en-US" sz="4000" dirty="0" smtClean="0"/>
              <a:t>Illinois </a:t>
            </a:r>
          </a:p>
          <a:p>
            <a:r>
              <a:rPr lang="en-US" sz="4000" dirty="0" smtClean="0"/>
              <a:t>Iowa </a:t>
            </a:r>
          </a:p>
          <a:p>
            <a:r>
              <a:rPr lang="en-US" sz="4000" dirty="0" smtClean="0"/>
              <a:t>Nebraska </a:t>
            </a:r>
          </a:p>
          <a:p>
            <a:r>
              <a:rPr lang="en-US" sz="4000" dirty="0" smtClean="0"/>
              <a:t>Wyoming  </a:t>
            </a:r>
          </a:p>
          <a:p>
            <a:r>
              <a:rPr lang="en-US" sz="4000" dirty="0" smtClean="0"/>
              <a:t>Utah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they keep moving?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672882"/>
            <a:ext cx="8229600" cy="619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6 Reasons for</a:t>
            </a:r>
            <a:br>
              <a:rPr lang="en-US" sz="7200" dirty="0" smtClean="0"/>
            </a:br>
            <a:r>
              <a:rPr lang="en-US" sz="7200" dirty="0" smtClean="0"/>
              <a:t> Mormon persecution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Reasons for Mormon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343400"/>
            <a:ext cx="8229600" cy="1371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Mormon’s claim to be the </a:t>
            </a:r>
            <a:r>
              <a:rPr lang="en-US" sz="4400" b="1" dirty="0" smtClean="0"/>
              <a:t>only true church 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2286000"/>
            <a:ext cx="3276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#1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Reasons for Mormon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9144000" cy="2209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Some of Church Leaders in Illinois started living in </a:t>
            </a:r>
            <a:r>
              <a:rPr lang="en-US" sz="4000" b="1" dirty="0" smtClean="0"/>
              <a:t>Polygamy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667000" y="1676400"/>
            <a:ext cx="3467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#2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Reasons for Mormon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3962400"/>
            <a:ext cx="6400800" cy="1447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They </a:t>
            </a:r>
            <a:r>
              <a:rPr lang="en-US" sz="4400" b="1" dirty="0" smtClean="0"/>
              <a:t>outnumbered</a:t>
            </a:r>
            <a:r>
              <a:rPr lang="en-US" sz="4400" dirty="0" smtClean="0"/>
              <a:t> their </a:t>
            </a:r>
            <a:r>
              <a:rPr lang="en-US" sz="4400" b="1" dirty="0" smtClean="0"/>
              <a:t>neighbors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2057400" y="1905000"/>
            <a:ext cx="4038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#3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Reasons for Mormon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0"/>
            <a:ext cx="8077200" cy="1371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Mormons </a:t>
            </a:r>
            <a:r>
              <a:rPr lang="en-US" sz="4400" b="1" dirty="0" smtClean="0"/>
              <a:t>voted together </a:t>
            </a:r>
            <a:r>
              <a:rPr lang="en-US" sz="4400" dirty="0" smtClean="0"/>
              <a:t>and neighbors feared Mormons would take over politically.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350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#4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Reasons for Mormon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667000"/>
            <a:ext cx="8305800" cy="163036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Mormons were </a:t>
            </a:r>
            <a:r>
              <a:rPr lang="en-US" sz="4400" b="1" dirty="0" smtClean="0"/>
              <a:t>against slavery- </a:t>
            </a:r>
            <a:r>
              <a:rPr lang="en-US" sz="4400" dirty="0" smtClean="0"/>
              <a:t>Missourians wanted to be a slave state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1752600"/>
            <a:ext cx="1040670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#5</a:t>
            </a:r>
            <a:endParaRPr 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slave sta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810000"/>
            <a:ext cx="4762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Reasons for Mormon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9144000" cy="3048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Mormons lived a </a:t>
            </a:r>
            <a:r>
              <a:rPr lang="en-US" sz="4400" b="1" dirty="0" smtClean="0"/>
              <a:t>communal lifestyle </a:t>
            </a:r>
            <a:r>
              <a:rPr lang="en-US" sz="4400" dirty="0" smtClean="0"/>
              <a:t>-they all gave what they had to the church. This gave leaders a lot of power.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2133600"/>
            <a:ext cx="20574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#6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John O’ Sullivan wrote, “It is the manifest destiny of the United States to spread across the continent.”</a:t>
            </a:r>
          </a:p>
          <a:p>
            <a:r>
              <a:rPr lang="en-US" dirty="0" smtClean="0"/>
              <a:t>Means that the United States reach from the Atlantic to the Pacific, including Canada &amp; Mexico.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962400"/>
            <a:ext cx="36195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Bidwell-</a:t>
            </a:r>
            <a:r>
              <a:rPr lang="en-US" dirty="0" err="1" smtClean="0"/>
              <a:t>Bartleson</a:t>
            </a:r>
            <a:r>
              <a:rPr lang="en-US" dirty="0" smtClean="0"/>
              <a:t> Party was the first wagon train party to cross Northern Utah in 1841. </a:t>
            </a:r>
          </a:p>
          <a:p>
            <a:endParaRPr lang="en-US" dirty="0" smtClean="0"/>
          </a:p>
          <a:p>
            <a:r>
              <a:rPr lang="en-US" dirty="0" smtClean="0"/>
              <a:t>“Our ignorance of the route was complete. We knew that California lay west, and that was the extent of our knowledge.”</a:t>
            </a:r>
          </a:p>
          <a:p>
            <a:pPr lvl="8"/>
            <a:r>
              <a:rPr lang="en-US" dirty="0" smtClean="0"/>
              <a:t>John Bidwell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378678"/>
            <a:ext cx="3556000" cy="247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Hastings Cutoff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Lansford W. Hastings suggested a more direct route to California by the Great Salt Lake. John C. Fremont agreed it could be done.</a:t>
            </a:r>
          </a:p>
          <a:p>
            <a:endParaRPr lang="en-US" dirty="0" smtClean="0"/>
          </a:p>
          <a:p>
            <a:r>
              <a:rPr lang="en-US" dirty="0" smtClean="0"/>
              <a:t>Pilot Peak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124199"/>
            <a:ext cx="5638800" cy="373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Donner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Last group of the year to use Hastings Cutoff</a:t>
            </a:r>
          </a:p>
          <a:p>
            <a:endParaRPr lang="en-US" dirty="0" smtClean="0"/>
          </a:p>
          <a:p>
            <a:r>
              <a:rPr lang="en-US" dirty="0" smtClean="0"/>
              <a:t>Hacked a road through Emigration Canyon taking up weeks</a:t>
            </a:r>
          </a:p>
          <a:p>
            <a:endParaRPr lang="en-US" dirty="0" smtClean="0"/>
          </a:p>
          <a:p>
            <a:r>
              <a:rPr lang="en-US" dirty="0" smtClean="0"/>
              <a:t>Got trapped in the Sierra Nevada Mountains through Winter and had to eat dead party members to survive.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Mormon Pioneers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Their Faces Toward Hope: </a:t>
            </a:r>
          </a:p>
          <a:p>
            <a:r>
              <a:rPr lang="en-US" dirty="0" smtClean="0"/>
              <a:t>The Long Journey to Utah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69" y="3124200"/>
            <a:ext cx="4262456" cy="287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Mormons?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Mormon</a:t>
            </a:r>
            <a:r>
              <a:rPr lang="en-US" dirty="0" smtClean="0"/>
              <a:t> -the term most often refers to a member of </a:t>
            </a:r>
            <a:r>
              <a:rPr lang="en-US" dirty="0" smtClean="0">
                <a:hlinkClick r:id="rId3" tooltip="The Church of Jesus Christ of Latter-day Saints"/>
              </a:rPr>
              <a:t>The Church of Jesus Christ of Latter-day Saints</a:t>
            </a:r>
            <a:r>
              <a:rPr lang="en-US" dirty="0" smtClean="0"/>
              <a:t> (LDS Church), which is commonly called the </a:t>
            </a:r>
            <a:r>
              <a:rPr lang="en-US" i="1" dirty="0" smtClean="0"/>
              <a:t>Mormon Church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Mormon church was founded by a man named Joseph Smith.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Joseph Smith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Claimed he saw a vision telling him not to join any of the churches (Palmyra, NY). </a:t>
            </a:r>
            <a:endParaRPr lang="en-US" dirty="0"/>
          </a:p>
          <a:p>
            <a:r>
              <a:rPr lang="en-US" dirty="0" smtClean="0"/>
              <a:t>He claims he was visited by heavenly messengers for a number of years.</a:t>
            </a:r>
          </a:p>
          <a:p>
            <a:r>
              <a:rPr lang="en-US" dirty="0" smtClean="0"/>
              <a:t>He said he was led to a hillside, found gold plates, translated them, and Mormons are those that believe this is the Book of Mormon.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1619250"/>
            <a:ext cx="36671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does the name </a:t>
            </a:r>
            <a:br>
              <a:rPr lang="en-US" dirty="0" smtClean="0"/>
            </a:br>
            <a:r>
              <a:rPr lang="en-US" dirty="0" smtClean="0"/>
              <a:t>Mormon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term "Mormon" has its origins in the Book of Mormon, which is believed by Latter Day Saints to be a religious and historical record translated from golden plates by Joseph Smith, Jr. into English by divine inspiration. </a:t>
            </a:r>
          </a:p>
          <a:p>
            <a:r>
              <a:rPr lang="en-US" dirty="0" smtClean="0"/>
              <a:t>Mormons believe that the Book of Mormon is another scriptural witness of Jesus Christ that is comparable to the Bible, which they also believe to be the word of God</a:t>
            </a:r>
          </a:p>
          <a:p>
            <a:r>
              <a:rPr lang="en-US" dirty="0" smtClean="0"/>
              <a:t>Bible=Christian</a:t>
            </a:r>
          </a:p>
          <a:p>
            <a:r>
              <a:rPr lang="en-US" dirty="0" smtClean="0"/>
              <a:t>Torah=Jewish</a:t>
            </a:r>
          </a:p>
          <a:p>
            <a:r>
              <a:rPr lang="en-US" dirty="0" smtClean="0"/>
              <a:t>Koran= Islam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57544"/>
            <a:ext cx="2286000" cy="33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571935"/>
            <a:ext cx="2019337" cy="1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715000"/>
            <a:ext cx="2141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054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3635</TotalTime>
  <Words>539</Words>
  <Application>Microsoft Macintosh PowerPoint</Application>
  <PresentationFormat>On-screen Show (4:3)</PresentationFormat>
  <Paragraphs>80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Passing through the great basin</vt:lpstr>
      <vt:lpstr>Manifest Destiny</vt:lpstr>
      <vt:lpstr>PowerPoint Presentation</vt:lpstr>
      <vt:lpstr>Hastings Cutoff</vt:lpstr>
      <vt:lpstr>Donner Party</vt:lpstr>
      <vt:lpstr>Mormon Pioneers</vt:lpstr>
      <vt:lpstr>Who are the Mormons?</vt:lpstr>
      <vt:lpstr>Joseph Smith</vt:lpstr>
      <vt:lpstr>Where does the name  Mormon come from?</vt:lpstr>
      <vt:lpstr>Names to remember</vt:lpstr>
      <vt:lpstr>Where do the Mormons  start and end up ?</vt:lpstr>
      <vt:lpstr>Why did they keep moving?</vt:lpstr>
      <vt:lpstr>6 Reasons for  Mormon persecution</vt:lpstr>
      <vt:lpstr>Reasons for Mormon Persecution</vt:lpstr>
      <vt:lpstr>Reasons for Mormon Persecution</vt:lpstr>
      <vt:lpstr>Reasons for Mormon Persecution</vt:lpstr>
      <vt:lpstr>Reasons for Mormon Persecution</vt:lpstr>
      <vt:lpstr>Reasons for Mormon Persecution</vt:lpstr>
      <vt:lpstr>Reasons for Mormon Persecution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Mormon Pioneers</dc:title>
  <dc:creator>asdteacher</dc:creator>
  <cp:lastModifiedBy>user</cp:lastModifiedBy>
  <cp:revision>89</cp:revision>
  <dcterms:created xsi:type="dcterms:W3CDTF">2008-10-09T18:23:50Z</dcterms:created>
  <dcterms:modified xsi:type="dcterms:W3CDTF">2013-09-25T15:23:53Z</dcterms:modified>
</cp:coreProperties>
</file>